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26"/>
  </p:notesMasterIdLst>
  <p:sldIdLst>
    <p:sldId id="256" r:id="rId2"/>
    <p:sldId id="257" r:id="rId3"/>
    <p:sldId id="258" r:id="rId4"/>
    <p:sldId id="259" r:id="rId5"/>
    <p:sldId id="260" r:id="rId6"/>
    <p:sldId id="261" r:id="rId7"/>
    <p:sldId id="262" r:id="rId8"/>
    <p:sldId id="263" r:id="rId9"/>
    <p:sldId id="266" r:id="rId10"/>
    <p:sldId id="265" r:id="rId11"/>
    <p:sldId id="267" r:id="rId12"/>
    <p:sldId id="269" r:id="rId13"/>
    <p:sldId id="268" r:id="rId14"/>
    <p:sldId id="271" r:id="rId15"/>
    <p:sldId id="277" r:id="rId16"/>
    <p:sldId id="270" r:id="rId17"/>
    <p:sldId id="274" r:id="rId18"/>
    <p:sldId id="273" r:id="rId19"/>
    <p:sldId id="272" r:id="rId20"/>
    <p:sldId id="264" r:id="rId21"/>
    <p:sldId id="275" r:id="rId22"/>
    <p:sldId id="278" r:id="rId23"/>
    <p:sldId id="279" r:id="rId24"/>
    <p:sldId id="276" r:id="rId25"/>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9E6E"/>
  </p:clrMru>
</p:presentationPr>
</file>

<file path=ppt/tableStyles.xml><?xml version="1.0" encoding="utf-8"?>
<a:tblStyleLst xmlns:a="http://schemas.openxmlformats.org/drawingml/2006/main" def="{5C22544A-7EE6-4342-B048-85BDC9FD1C3A}">
  <a:tblStyle styleId="{5C22544A-7EE6-4342-B048-85BDC9FD1C3A}" styleName="نمط متوسط 2 - تمييز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النمط المتوسط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10A1B5D5-9B99-4C35-A422-299274C87663}" styleName="نمط متوسط 1 - تمييز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B301B821-A1FF-4177-AEE7-76D212191A09}" styleName="نمط متوسط 1 - تمييز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C89EF96-8CEA-46FF-86C4-4CE0E7609802}" styleName="نمط فاتح 3 - تمييز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3B4B98B0-60AC-42C2-AFA5-B58CD77FA1E5}" styleName="نمط فاتح 1 - تمييز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D113A9D2-9D6B-4929-AA2D-F23B5EE8CBE7}" styleName="نمط ذو سمات 2 - تمييز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بلا نمط، شبكة جدول">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7E9639D4-E3E2-4D34-9284-5A2195B3D0D7}" styleName="النمط الفاتح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p:scale>
          <a:sx n="50" d="100"/>
          <a:sy n="50" d="100"/>
        </p:scale>
        <p:origin x="-1267" y="-7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عنصر نائب للتاريخ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0C05E02-7103-4513-8BD3-4F54A9DAA018}" type="datetimeFigureOut">
              <a:rPr lang="en-GB" smtClean="0"/>
              <a:pPr/>
              <a:t>26/04/2014</a:t>
            </a:fld>
            <a:endParaRPr lang="en-GB"/>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en-GB"/>
          </a:p>
        </p:txBody>
      </p:sp>
      <p:sp>
        <p:nvSpPr>
          <p:cNvPr id="6" name="عنصر نائب للتذييل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عنصر نائب لرقم الشريحة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170B210-E823-4A37-9283-9DC264C2953C}" type="slidenum">
              <a:rPr lang="en-GB" smtClean="0"/>
              <a:pPr/>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normAutofit/>
          </a:bodyPr>
          <a:lstStyle/>
          <a:p>
            <a:endParaRPr lang="en-GB"/>
          </a:p>
        </p:txBody>
      </p:sp>
      <p:sp>
        <p:nvSpPr>
          <p:cNvPr id="4" name="عنصر نائب لرقم الشريحة 3"/>
          <p:cNvSpPr>
            <a:spLocks noGrp="1"/>
          </p:cNvSpPr>
          <p:nvPr>
            <p:ph type="sldNum" sz="quarter" idx="10"/>
          </p:nvPr>
        </p:nvSpPr>
        <p:spPr/>
        <p:txBody>
          <a:bodyPr/>
          <a:lstStyle/>
          <a:p>
            <a:fld id="{0170B210-E823-4A37-9283-9DC264C2953C}" type="slidenum">
              <a:rPr lang="en-GB" smtClean="0"/>
              <a:pPr/>
              <a:t>16</a:t>
            </a:fld>
            <a:endParaRPr lang="en-GB"/>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شريحة عنوان">
    <p:spTree>
      <p:nvGrpSpPr>
        <p:cNvPr id="1" name=""/>
        <p:cNvGrpSpPr/>
        <p:nvPr/>
      </p:nvGrpSpPr>
      <p:grpSpPr>
        <a:xfrm>
          <a:off x="0" y="0"/>
          <a:ext cx="0" cy="0"/>
          <a:chOff x="0" y="0"/>
          <a:chExt cx="0" cy="0"/>
        </a:xfrm>
      </p:grpSpPr>
      <p:sp>
        <p:nvSpPr>
          <p:cNvPr id="15" name="مستطيل مستدير الزوايا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مستطيل مستدير الزوايا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5" name="عنوان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kumimoji="0" lang="ar-SA" smtClean="0"/>
              <a:t>انقر لتحرير نمط العنوان الرئيسي</a:t>
            </a:r>
            <a:endParaRPr kumimoji="0" lang="en-US"/>
          </a:p>
        </p:txBody>
      </p:sp>
      <p:sp>
        <p:nvSpPr>
          <p:cNvPr id="20" name="عنوان فرعي 19"/>
          <p:cNvSpPr>
            <a:spLocks noGrp="1"/>
          </p:cNvSpPr>
          <p:nvPr>
            <p:ph type="subTitle" idx="1"/>
          </p:nvPr>
        </p:nvSpPr>
        <p:spPr>
          <a:xfrm>
            <a:off x="722376" y="3685032"/>
            <a:ext cx="7772400" cy="914400"/>
          </a:xfrm>
        </p:spPr>
        <p:txBody>
          <a:bodyPr lIns="182880"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ar-SA" smtClean="0"/>
              <a:t>انقر لتحرير نمط العنوان الثانوي الرئيسي</a:t>
            </a:r>
            <a:endParaRPr kumimoji="0" lang="en-US"/>
          </a:p>
        </p:txBody>
      </p:sp>
      <p:sp>
        <p:nvSpPr>
          <p:cNvPr id="19" name="عنصر نائب للتاريخ 18"/>
          <p:cNvSpPr>
            <a:spLocks noGrp="1"/>
          </p:cNvSpPr>
          <p:nvPr>
            <p:ph type="dt" sz="half" idx="10"/>
          </p:nvPr>
        </p:nvSpPr>
        <p:spPr/>
        <p:txBody>
          <a:bodyPr/>
          <a:lstStyle>
            <a:extLst/>
          </a:lstStyle>
          <a:p>
            <a:fld id="{E8D0EA98-EF92-4819-83AA-68A28C5EC0D8}" type="datetimeFigureOut">
              <a:rPr lang="en-GB" smtClean="0"/>
              <a:pPr/>
              <a:t>26/04/2014</a:t>
            </a:fld>
            <a:endParaRPr lang="en-GB"/>
          </a:p>
        </p:txBody>
      </p:sp>
      <p:sp>
        <p:nvSpPr>
          <p:cNvPr id="8" name="عنصر نائب للتذييل 7"/>
          <p:cNvSpPr>
            <a:spLocks noGrp="1"/>
          </p:cNvSpPr>
          <p:nvPr>
            <p:ph type="ftr" sz="quarter" idx="11"/>
          </p:nvPr>
        </p:nvSpPr>
        <p:spPr/>
        <p:txBody>
          <a:bodyPr/>
          <a:lstStyle>
            <a:extLst/>
          </a:lstStyle>
          <a:p>
            <a:endParaRPr lang="en-GB"/>
          </a:p>
        </p:txBody>
      </p:sp>
      <p:sp>
        <p:nvSpPr>
          <p:cNvPr id="11" name="عنصر نائب لرقم الشريحة 10"/>
          <p:cNvSpPr>
            <a:spLocks noGrp="1"/>
          </p:cNvSpPr>
          <p:nvPr>
            <p:ph type="sldNum" sz="quarter" idx="12"/>
          </p:nvPr>
        </p:nvSpPr>
        <p:spPr/>
        <p:txBody>
          <a:bodyPr/>
          <a:lstStyle>
            <a:extLst/>
          </a:lstStyle>
          <a:p>
            <a:fld id="{3884BF4B-CA1D-4334-8FA2-F2CAC09DD33C}" type="slidenum">
              <a:rPr lang="en-GB" smtClean="0"/>
              <a:pPr/>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a:xfrm>
            <a:off x="502920" y="4983480"/>
            <a:ext cx="8183880" cy="1051560"/>
          </a:xfrm>
        </p:spPr>
        <p:txBody>
          <a:bodyPr/>
          <a:lstStyle>
            <a:extLst/>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a:xfrm>
            <a:off x="502920" y="530352"/>
            <a:ext cx="8183880" cy="4187952"/>
          </a:xfrm>
        </p:spPr>
        <p:txBody>
          <a:bodyPr vert="eaVert"/>
          <a:lstStyle>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extLst/>
          </a:lstStyle>
          <a:p>
            <a:fld id="{E8D0EA98-EF92-4819-83AA-68A28C5EC0D8}" type="datetimeFigureOut">
              <a:rPr lang="en-GB" smtClean="0"/>
              <a:pPr/>
              <a:t>26/04/2014</a:t>
            </a:fld>
            <a:endParaRPr lang="en-GB"/>
          </a:p>
        </p:txBody>
      </p:sp>
      <p:sp>
        <p:nvSpPr>
          <p:cNvPr id="5" name="عنصر نائب للتذييل 4"/>
          <p:cNvSpPr>
            <a:spLocks noGrp="1"/>
          </p:cNvSpPr>
          <p:nvPr>
            <p:ph type="ftr" sz="quarter" idx="11"/>
          </p:nvPr>
        </p:nvSpPr>
        <p:spPr/>
        <p:txBody>
          <a:bodyPr/>
          <a:lstStyle>
            <a:extLst/>
          </a:lstStyle>
          <a:p>
            <a:endParaRPr lang="en-GB"/>
          </a:p>
        </p:txBody>
      </p:sp>
      <p:sp>
        <p:nvSpPr>
          <p:cNvPr id="6" name="عنصر نائب لرقم الشريحة 5"/>
          <p:cNvSpPr>
            <a:spLocks noGrp="1"/>
          </p:cNvSpPr>
          <p:nvPr>
            <p:ph type="sldNum" sz="quarter" idx="12"/>
          </p:nvPr>
        </p:nvSpPr>
        <p:spPr/>
        <p:txBody>
          <a:bodyPr/>
          <a:lstStyle>
            <a:extLst/>
          </a:lstStyle>
          <a:p>
            <a:fld id="{3884BF4B-CA1D-4334-8FA2-F2CAC09DD33C}" type="slidenum">
              <a:rPr lang="en-GB" smtClean="0"/>
              <a:pPr/>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533404"/>
            <a:ext cx="1981200" cy="5257799"/>
          </a:xfrm>
        </p:spPr>
        <p:txBody>
          <a:bodyPr vert="eaVert"/>
          <a:lstStyle>
            <a:extLst/>
          </a:lstStyle>
          <a:p>
            <a:r>
              <a:rPr kumimoji="0" lang="ar-SA" smtClean="0"/>
              <a:t>انقر لتحرير نمط العنوان الرئيسي</a:t>
            </a:r>
            <a:endParaRPr kumimoji="0" lang="en-US"/>
          </a:p>
        </p:txBody>
      </p:sp>
      <p:sp>
        <p:nvSpPr>
          <p:cNvPr id="3" name="عنصر نائب للعنوان العمودي 2"/>
          <p:cNvSpPr>
            <a:spLocks noGrp="1"/>
          </p:cNvSpPr>
          <p:nvPr>
            <p:ph type="body" orient="vert" idx="1"/>
          </p:nvPr>
        </p:nvSpPr>
        <p:spPr>
          <a:xfrm>
            <a:off x="533400" y="533402"/>
            <a:ext cx="5943600" cy="5257801"/>
          </a:xfrm>
        </p:spPr>
        <p:txBody>
          <a:bodyPr vert="eaVert"/>
          <a:lstStyle>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extLst/>
          </a:lstStyle>
          <a:p>
            <a:fld id="{E8D0EA98-EF92-4819-83AA-68A28C5EC0D8}" type="datetimeFigureOut">
              <a:rPr lang="en-GB" smtClean="0"/>
              <a:pPr/>
              <a:t>26/04/2014</a:t>
            </a:fld>
            <a:endParaRPr lang="en-GB"/>
          </a:p>
        </p:txBody>
      </p:sp>
      <p:sp>
        <p:nvSpPr>
          <p:cNvPr id="5" name="عنصر نائب للتذييل 4"/>
          <p:cNvSpPr>
            <a:spLocks noGrp="1"/>
          </p:cNvSpPr>
          <p:nvPr>
            <p:ph type="ftr" sz="quarter" idx="11"/>
          </p:nvPr>
        </p:nvSpPr>
        <p:spPr/>
        <p:txBody>
          <a:bodyPr/>
          <a:lstStyle>
            <a:extLst/>
          </a:lstStyle>
          <a:p>
            <a:endParaRPr lang="en-GB"/>
          </a:p>
        </p:txBody>
      </p:sp>
      <p:sp>
        <p:nvSpPr>
          <p:cNvPr id="6" name="عنصر نائب لرقم الشريحة 5"/>
          <p:cNvSpPr>
            <a:spLocks noGrp="1"/>
          </p:cNvSpPr>
          <p:nvPr>
            <p:ph type="sldNum" sz="quarter" idx="12"/>
          </p:nvPr>
        </p:nvSpPr>
        <p:spPr/>
        <p:txBody>
          <a:bodyPr/>
          <a:lstStyle>
            <a:extLst/>
          </a:lstStyle>
          <a:p>
            <a:fld id="{3884BF4B-CA1D-4334-8FA2-F2CAC09DD33C}" type="slidenum">
              <a:rPr lang="en-GB" smtClean="0"/>
              <a:pPr/>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a:xfrm>
            <a:off x="502920" y="4983480"/>
            <a:ext cx="8183880" cy="1051560"/>
          </a:xfrm>
        </p:spPr>
        <p:txBody>
          <a:bodyPr/>
          <a:lstStyle>
            <a:extLst/>
          </a:lstStyle>
          <a:p>
            <a:r>
              <a:rPr kumimoji="0" lang="ar-SA" smtClean="0"/>
              <a:t>انقر لتحرير نمط العنوان الرئيسي</a:t>
            </a:r>
            <a:endParaRPr kumimoji="0" lang="en-US"/>
          </a:p>
        </p:txBody>
      </p:sp>
      <p:sp>
        <p:nvSpPr>
          <p:cNvPr id="3" name="عنصر نائب للمحتوى 2"/>
          <p:cNvSpPr>
            <a:spLocks noGrp="1"/>
          </p:cNvSpPr>
          <p:nvPr>
            <p:ph idx="1"/>
          </p:nvPr>
        </p:nvSpPr>
        <p:spPr>
          <a:xfrm>
            <a:off x="502920" y="530352"/>
            <a:ext cx="8183880" cy="4187952"/>
          </a:xfrm>
        </p:spPr>
        <p:txBody>
          <a:bodyPr/>
          <a:lstStyle>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تاريخ 3"/>
          <p:cNvSpPr>
            <a:spLocks noGrp="1"/>
          </p:cNvSpPr>
          <p:nvPr>
            <p:ph type="dt" sz="half" idx="10"/>
          </p:nvPr>
        </p:nvSpPr>
        <p:spPr/>
        <p:txBody>
          <a:bodyPr/>
          <a:lstStyle>
            <a:extLst/>
          </a:lstStyle>
          <a:p>
            <a:fld id="{E8D0EA98-EF92-4819-83AA-68A28C5EC0D8}" type="datetimeFigureOut">
              <a:rPr lang="en-GB" smtClean="0"/>
              <a:pPr/>
              <a:t>26/04/2014</a:t>
            </a:fld>
            <a:endParaRPr lang="en-GB"/>
          </a:p>
        </p:txBody>
      </p:sp>
      <p:sp>
        <p:nvSpPr>
          <p:cNvPr id="5" name="عنصر نائب للتذييل 4"/>
          <p:cNvSpPr>
            <a:spLocks noGrp="1"/>
          </p:cNvSpPr>
          <p:nvPr>
            <p:ph type="ftr" sz="quarter" idx="11"/>
          </p:nvPr>
        </p:nvSpPr>
        <p:spPr/>
        <p:txBody>
          <a:bodyPr/>
          <a:lstStyle>
            <a:extLst/>
          </a:lstStyle>
          <a:p>
            <a:endParaRPr lang="en-GB"/>
          </a:p>
        </p:txBody>
      </p:sp>
      <p:sp>
        <p:nvSpPr>
          <p:cNvPr id="6" name="عنصر نائب لرقم الشريحة 5"/>
          <p:cNvSpPr>
            <a:spLocks noGrp="1"/>
          </p:cNvSpPr>
          <p:nvPr>
            <p:ph type="sldNum" sz="quarter" idx="12"/>
          </p:nvPr>
        </p:nvSpPr>
        <p:spPr/>
        <p:txBody>
          <a:bodyPr/>
          <a:lstStyle>
            <a:extLst/>
          </a:lstStyle>
          <a:p>
            <a:fld id="{3884BF4B-CA1D-4334-8FA2-F2CAC09DD33C}" type="slidenum">
              <a:rPr lang="en-GB" smtClean="0"/>
              <a:pPr/>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عنوان المقطع">
    <p:spTree>
      <p:nvGrpSpPr>
        <p:cNvPr id="1" name=""/>
        <p:cNvGrpSpPr/>
        <p:nvPr/>
      </p:nvGrpSpPr>
      <p:grpSpPr>
        <a:xfrm>
          <a:off x="0" y="0"/>
          <a:ext cx="0" cy="0"/>
          <a:chOff x="0" y="0"/>
          <a:chExt cx="0" cy="0"/>
        </a:xfrm>
      </p:grpSpPr>
      <p:sp>
        <p:nvSpPr>
          <p:cNvPr id="14" name="مستطيل مستدير الزوايا 13"/>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مستطيل مستدير الزوايا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عنوان 1"/>
          <p:cNvSpPr>
            <a:spLocks noGrp="1"/>
          </p:cNvSpPr>
          <p:nvPr>
            <p:ph type="title"/>
          </p:nvPr>
        </p:nvSpPr>
        <p:spPr>
          <a:xfrm>
            <a:off x="468344" y="4928616"/>
            <a:ext cx="8183880" cy="676656"/>
          </a:xfrm>
        </p:spPr>
        <p:txBody>
          <a:bodyPr lIns="91440" bIns="0" anchor="b"/>
          <a:lstStyle>
            <a:lvl1pPr algn="l">
              <a:buNone/>
              <a:defRPr sz="3600" b="0" cap="none" baseline="0">
                <a:solidFill>
                  <a:schemeClr val="bg2">
                    <a:shade val="25000"/>
                  </a:schemeClr>
                </a:solidFill>
                <a:effectLst/>
              </a:defRPr>
            </a:lvl1pPr>
            <a:extLst/>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468344" y="5624484"/>
            <a:ext cx="8183880" cy="420624"/>
          </a:xfrm>
        </p:spPr>
        <p:txBody>
          <a:bodyPr lIns="118872" tIns="0" anchor="t"/>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ar-SA" smtClean="0"/>
              <a:t>انقر لتحرير أنماط النص الرئيسي</a:t>
            </a:r>
          </a:p>
        </p:txBody>
      </p:sp>
      <p:sp>
        <p:nvSpPr>
          <p:cNvPr id="4" name="عنصر نائب للتاريخ 3"/>
          <p:cNvSpPr>
            <a:spLocks noGrp="1"/>
          </p:cNvSpPr>
          <p:nvPr>
            <p:ph type="dt" sz="half" idx="10"/>
          </p:nvPr>
        </p:nvSpPr>
        <p:spPr/>
        <p:txBody>
          <a:bodyPr/>
          <a:lstStyle>
            <a:extLst/>
          </a:lstStyle>
          <a:p>
            <a:fld id="{E8D0EA98-EF92-4819-83AA-68A28C5EC0D8}" type="datetimeFigureOut">
              <a:rPr lang="en-GB" smtClean="0"/>
              <a:pPr/>
              <a:t>26/04/2014</a:t>
            </a:fld>
            <a:endParaRPr lang="en-GB"/>
          </a:p>
        </p:txBody>
      </p:sp>
      <p:sp>
        <p:nvSpPr>
          <p:cNvPr id="5" name="عنصر نائب للتذييل 4"/>
          <p:cNvSpPr>
            <a:spLocks noGrp="1"/>
          </p:cNvSpPr>
          <p:nvPr>
            <p:ph type="ftr" sz="quarter" idx="11"/>
          </p:nvPr>
        </p:nvSpPr>
        <p:spPr/>
        <p:txBody>
          <a:bodyPr/>
          <a:lstStyle>
            <a:extLst/>
          </a:lstStyle>
          <a:p>
            <a:endParaRPr lang="en-GB"/>
          </a:p>
        </p:txBody>
      </p:sp>
      <p:sp>
        <p:nvSpPr>
          <p:cNvPr id="6" name="عنصر نائب لرقم الشريحة 5"/>
          <p:cNvSpPr>
            <a:spLocks noGrp="1"/>
          </p:cNvSpPr>
          <p:nvPr>
            <p:ph type="sldNum" sz="quarter" idx="12"/>
          </p:nvPr>
        </p:nvSpPr>
        <p:spPr/>
        <p:txBody>
          <a:bodyPr/>
          <a:lstStyle>
            <a:extLst/>
          </a:lstStyle>
          <a:p>
            <a:fld id="{3884BF4B-CA1D-4334-8FA2-F2CAC09DD33C}" type="slidenum">
              <a:rPr lang="en-GB" smtClean="0"/>
              <a:pPr/>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extLst/>
          </a:lstStyle>
          <a:p>
            <a:r>
              <a:rPr kumimoji="0" lang="ar-SA" smtClean="0"/>
              <a:t>انقر لتحرير نمط العنوان الرئيسي</a:t>
            </a:r>
            <a:endParaRPr kumimoji="0" lang="en-US"/>
          </a:p>
        </p:txBody>
      </p:sp>
      <p:sp>
        <p:nvSpPr>
          <p:cNvPr id="3" name="عنصر نائب للمحتوى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محتوى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extLst/>
          </a:lstStyle>
          <a:p>
            <a:fld id="{E8D0EA98-EF92-4819-83AA-68A28C5EC0D8}" type="datetimeFigureOut">
              <a:rPr lang="en-GB" smtClean="0"/>
              <a:pPr/>
              <a:t>26/04/2014</a:t>
            </a:fld>
            <a:endParaRPr lang="en-GB"/>
          </a:p>
        </p:txBody>
      </p:sp>
      <p:sp>
        <p:nvSpPr>
          <p:cNvPr id="6" name="عنصر نائب للتذييل 5"/>
          <p:cNvSpPr>
            <a:spLocks noGrp="1"/>
          </p:cNvSpPr>
          <p:nvPr>
            <p:ph type="ftr" sz="quarter" idx="11"/>
          </p:nvPr>
        </p:nvSpPr>
        <p:spPr/>
        <p:txBody>
          <a:bodyPr/>
          <a:lstStyle>
            <a:extLst/>
          </a:lstStyle>
          <a:p>
            <a:endParaRPr lang="en-GB"/>
          </a:p>
        </p:txBody>
      </p:sp>
      <p:sp>
        <p:nvSpPr>
          <p:cNvPr id="7" name="عنصر نائب لرقم الشريحة 6"/>
          <p:cNvSpPr>
            <a:spLocks noGrp="1"/>
          </p:cNvSpPr>
          <p:nvPr>
            <p:ph type="sldNum" sz="quarter" idx="12"/>
          </p:nvPr>
        </p:nvSpPr>
        <p:spPr/>
        <p:txBody>
          <a:bodyPr/>
          <a:lstStyle>
            <a:extLst/>
          </a:lstStyle>
          <a:p>
            <a:fld id="{3884BF4B-CA1D-4334-8FA2-F2CAC09DD33C}" type="slidenum">
              <a:rPr lang="en-GB" smtClean="0"/>
              <a:pPr/>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502920" y="4983480"/>
            <a:ext cx="8183880" cy="1051560"/>
          </a:xfrm>
        </p:spPr>
        <p:txBody>
          <a:bodyPr anchor="b"/>
          <a:lstStyle>
            <a:lvl1pPr>
              <a:defRPr b="1"/>
            </a:lvl1pPr>
            <a:extLst/>
          </a:lstStyle>
          <a:p>
            <a:r>
              <a:rPr kumimoji="0" lang="ar-SA" smtClean="0"/>
              <a:t>انقر لتحرير نمط العنوان الرئيسي</a:t>
            </a:r>
            <a:endParaRPr kumimoji="0" lang="en-US"/>
          </a:p>
        </p:txBody>
      </p:sp>
      <p:sp>
        <p:nvSpPr>
          <p:cNvPr id="3" name="عنصر نائب للنص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ar-SA" smtClean="0"/>
              <a:t>انقر لتحرير أنماط النص الرئيسي</a:t>
            </a:r>
          </a:p>
        </p:txBody>
      </p:sp>
      <p:sp>
        <p:nvSpPr>
          <p:cNvPr id="4" name="عنصر نائب للنص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ar-SA" smtClean="0"/>
              <a:t>انقر لتحرير أنماط النص الرئيسي</a:t>
            </a:r>
          </a:p>
        </p:txBody>
      </p:sp>
      <p:sp>
        <p:nvSpPr>
          <p:cNvPr id="5" name="عنصر نائب للمحتوى 4"/>
          <p:cNvSpPr>
            <a:spLocks noGrp="1"/>
          </p:cNvSpPr>
          <p:nvPr>
            <p:ph sz="quarter" idx="2"/>
          </p:nvPr>
        </p:nvSpPr>
        <p:spPr>
          <a:xfrm>
            <a:off x="607224"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6" name="عنصر نائب للمحتوى 5"/>
          <p:cNvSpPr>
            <a:spLocks noGrp="1"/>
          </p:cNvSpPr>
          <p:nvPr>
            <p:ph sz="quarter" idx="4"/>
          </p:nvPr>
        </p:nvSpPr>
        <p:spPr>
          <a:xfrm>
            <a:off x="4652169" y="1447800"/>
            <a:ext cx="3931920" cy="3489960"/>
          </a:xfrm>
        </p:spPr>
        <p:txBody>
          <a:bodyPr anchor="t"/>
          <a:lstStyle>
            <a:lvl1pPr algn="l">
              <a:defRPr sz="2400"/>
            </a:lvl1pPr>
            <a:lvl2pPr algn="l">
              <a:defRPr sz="2000"/>
            </a:lvl2pPr>
            <a:lvl3pPr algn="l">
              <a:defRPr sz="1800"/>
            </a:lvl3pPr>
            <a:lvl4pPr algn="l">
              <a:defRPr sz="1600"/>
            </a:lvl4pPr>
            <a:lvl5pPr algn="l">
              <a:defRPr sz="1600"/>
            </a:lvl5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7" name="عنصر نائب للتاريخ 6"/>
          <p:cNvSpPr>
            <a:spLocks noGrp="1"/>
          </p:cNvSpPr>
          <p:nvPr>
            <p:ph type="dt" sz="half" idx="10"/>
          </p:nvPr>
        </p:nvSpPr>
        <p:spPr/>
        <p:txBody>
          <a:bodyPr/>
          <a:lstStyle>
            <a:extLst/>
          </a:lstStyle>
          <a:p>
            <a:fld id="{E8D0EA98-EF92-4819-83AA-68A28C5EC0D8}" type="datetimeFigureOut">
              <a:rPr lang="en-GB" smtClean="0"/>
              <a:pPr/>
              <a:t>26/04/2014</a:t>
            </a:fld>
            <a:endParaRPr lang="en-GB"/>
          </a:p>
        </p:txBody>
      </p:sp>
      <p:sp>
        <p:nvSpPr>
          <p:cNvPr id="8" name="عنصر نائب للتذييل 7"/>
          <p:cNvSpPr>
            <a:spLocks noGrp="1"/>
          </p:cNvSpPr>
          <p:nvPr>
            <p:ph type="ftr" sz="quarter" idx="11"/>
          </p:nvPr>
        </p:nvSpPr>
        <p:spPr/>
        <p:txBody>
          <a:bodyPr/>
          <a:lstStyle>
            <a:extLst/>
          </a:lstStyle>
          <a:p>
            <a:endParaRPr lang="en-GB"/>
          </a:p>
        </p:txBody>
      </p:sp>
      <p:sp>
        <p:nvSpPr>
          <p:cNvPr id="9" name="عنصر نائب لرقم الشريحة 8"/>
          <p:cNvSpPr>
            <a:spLocks noGrp="1"/>
          </p:cNvSpPr>
          <p:nvPr>
            <p:ph type="sldNum" sz="quarter" idx="12"/>
          </p:nvPr>
        </p:nvSpPr>
        <p:spPr/>
        <p:txBody>
          <a:bodyPr/>
          <a:lstStyle>
            <a:extLst/>
          </a:lstStyle>
          <a:p>
            <a:fld id="{3884BF4B-CA1D-4334-8FA2-F2CAC09DD33C}" type="slidenum">
              <a:rPr lang="en-GB" smtClean="0"/>
              <a:pPr/>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extLst/>
          </a:lstStyle>
          <a:p>
            <a:r>
              <a:rPr kumimoji="0" lang="ar-SA" smtClean="0"/>
              <a:t>انقر لتحرير نمط العنوان الرئيسي</a:t>
            </a:r>
            <a:endParaRPr kumimoji="0" lang="en-US"/>
          </a:p>
        </p:txBody>
      </p:sp>
      <p:sp>
        <p:nvSpPr>
          <p:cNvPr id="3" name="عنصر نائب للتاريخ 2"/>
          <p:cNvSpPr>
            <a:spLocks noGrp="1"/>
          </p:cNvSpPr>
          <p:nvPr>
            <p:ph type="dt" sz="half" idx="10"/>
          </p:nvPr>
        </p:nvSpPr>
        <p:spPr/>
        <p:txBody>
          <a:bodyPr/>
          <a:lstStyle>
            <a:extLst/>
          </a:lstStyle>
          <a:p>
            <a:fld id="{E8D0EA98-EF92-4819-83AA-68A28C5EC0D8}" type="datetimeFigureOut">
              <a:rPr lang="en-GB" smtClean="0"/>
              <a:pPr/>
              <a:t>26/04/2014</a:t>
            </a:fld>
            <a:endParaRPr lang="en-GB"/>
          </a:p>
        </p:txBody>
      </p:sp>
      <p:sp>
        <p:nvSpPr>
          <p:cNvPr id="4" name="عنصر نائب للتذييل 3"/>
          <p:cNvSpPr>
            <a:spLocks noGrp="1"/>
          </p:cNvSpPr>
          <p:nvPr>
            <p:ph type="ftr" sz="quarter" idx="11"/>
          </p:nvPr>
        </p:nvSpPr>
        <p:spPr/>
        <p:txBody>
          <a:bodyPr/>
          <a:lstStyle>
            <a:extLst/>
          </a:lstStyle>
          <a:p>
            <a:endParaRPr lang="en-GB"/>
          </a:p>
        </p:txBody>
      </p:sp>
      <p:sp>
        <p:nvSpPr>
          <p:cNvPr id="5" name="عنصر نائب لرقم الشريحة 4"/>
          <p:cNvSpPr>
            <a:spLocks noGrp="1"/>
          </p:cNvSpPr>
          <p:nvPr>
            <p:ph type="sldNum" sz="quarter" idx="12"/>
          </p:nvPr>
        </p:nvSpPr>
        <p:spPr/>
        <p:txBody>
          <a:bodyPr/>
          <a:lstStyle>
            <a:extLst/>
          </a:lstStyle>
          <a:p>
            <a:fld id="{3884BF4B-CA1D-4334-8FA2-F2CAC09DD33C}" type="slidenum">
              <a:rPr lang="en-GB" smtClean="0"/>
              <a:pPr/>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فارغ">
    <p:spTree>
      <p:nvGrpSpPr>
        <p:cNvPr id="1" name=""/>
        <p:cNvGrpSpPr/>
        <p:nvPr/>
      </p:nvGrpSpPr>
      <p:grpSpPr>
        <a:xfrm>
          <a:off x="0" y="0"/>
          <a:ext cx="0" cy="0"/>
          <a:chOff x="0" y="0"/>
          <a:chExt cx="0" cy="0"/>
        </a:xfrm>
      </p:grpSpPr>
      <p:sp>
        <p:nvSpPr>
          <p:cNvPr id="7" name="مستطيل مستدير الزوايا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عنصر نائب للتاريخ 1"/>
          <p:cNvSpPr>
            <a:spLocks noGrp="1"/>
          </p:cNvSpPr>
          <p:nvPr>
            <p:ph type="dt" sz="half" idx="10"/>
          </p:nvPr>
        </p:nvSpPr>
        <p:spPr/>
        <p:txBody>
          <a:bodyPr/>
          <a:lstStyle>
            <a:extLst/>
          </a:lstStyle>
          <a:p>
            <a:fld id="{E8D0EA98-EF92-4819-83AA-68A28C5EC0D8}" type="datetimeFigureOut">
              <a:rPr lang="en-GB" smtClean="0"/>
              <a:pPr/>
              <a:t>26/04/2014</a:t>
            </a:fld>
            <a:endParaRPr lang="en-GB"/>
          </a:p>
        </p:txBody>
      </p:sp>
      <p:sp>
        <p:nvSpPr>
          <p:cNvPr id="3" name="عنصر نائب للتذييل 2"/>
          <p:cNvSpPr>
            <a:spLocks noGrp="1"/>
          </p:cNvSpPr>
          <p:nvPr>
            <p:ph type="ftr" sz="quarter" idx="11"/>
          </p:nvPr>
        </p:nvSpPr>
        <p:spPr/>
        <p:txBody>
          <a:bodyPr/>
          <a:lstStyle>
            <a:extLst/>
          </a:lstStyle>
          <a:p>
            <a:endParaRPr lang="en-GB"/>
          </a:p>
        </p:txBody>
      </p:sp>
      <p:sp>
        <p:nvSpPr>
          <p:cNvPr id="4" name="عنصر نائب لرقم الشريحة 3"/>
          <p:cNvSpPr>
            <a:spLocks noGrp="1"/>
          </p:cNvSpPr>
          <p:nvPr>
            <p:ph type="sldNum" sz="quarter" idx="12"/>
          </p:nvPr>
        </p:nvSpPr>
        <p:spPr/>
        <p:txBody>
          <a:bodyPr/>
          <a:lstStyle>
            <a:extLst/>
          </a:lstStyle>
          <a:p>
            <a:fld id="{3884BF4B-CA1D-4334-8FA2-F2CAC09DD33C}" type="slidenum">
              <a:rPr lang="en-GB" smtClean="0"/>
              <a:pPr/>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5538784" y="533400"/>
            <a:ext cx="2971800" cy="914400"/>
          </a:xfrm>
        </p:spPr>
        <p:txBody>
          <a:bodyPr anchor="b"/>
          <a:lstStyle>
            <a:lvl1pPr algn="l">
              <a:buNone/>
              <a:defRPr sz="2200" b="1">
                <a:solidFill>
                  <a:schemeClr val="accent1"/>
                </a:solidFill>
              </a:defRPr>
            </a:lvl1pPr>
            <a:extLst/>
          </a:lstStyle>
          <a:p>
            <a:r>
              <a:rPr kumimoji="0" lang="ar-SA" smtClean="0"/>
              <a:t>انقر لتحرير نمط العنوان الرئيسي</a:t>
            </a:r>
            <a:endParaRPr kumimoji="0" lang="en-US"/>
          </a:p>
        </p:txBody>
      </p:sp>
      <p:sp>
        <p:nvSpPr>
          <p:cNvPr id="3" name="عنصر نائب للنص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4" name="عنصر نائب للمحتوى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extLst/>
          </a:lstStyle>
          <a:p>
            <a:fld id="{E8D0EA98-EF92-4819-83AA-68A28C5EC0D8}" type="datetimeFigureOut">
              <a:rPr lang="en-GB" smtClean="0"/>
              <a:pPr/>
              <a:t>26/04/2014</a:t>
            </a:fld>
            <a:endParaRPr lang="en-GB"/>
          </a:p>
        </p:txBody>
      </p:sp>
      <p:sp>
        <p:nvSpPr>
          <p:cNvPr id="6" name="عنصر نائب للتذييل 5"/>
          <p:cNvSpPr>
            <a:spLocks noGrp="1"/>
          </p:cNvSpPr>
          <p:nvPr>
            <p:ph type="ftr" sz="quarter" idx="11"/>
          </p:nvPr>
        </p:nvSpPr>
        <p:spPr/>
        <p:txBody>
          <a:bodyPr/>
          <a:lstStyle>
            <a:extLst/>
          </a:lstStyle>
          <a:p>
            <a:endParaRPr lang="en-GB"/>
          </a:p>
        </p:txBody>
      </p:sp>
      <p:sp>
        <p:nvSpPr>
          <p:cNvPr id="7" name="عنصر نائب لرقم الشريحة 6"/>
          <p:cNvSpPr>
            <a:spLocks noGrp="1"/>
          </p:cNvSpPr>
          <p:nvPr>
            <p:ph type="sldNum" sz="quarter" idx="12"/>
          </p:nvPr>
        </p:nvSpPr>
        <p:spPr/>
        <p:txBody>
          <a:bodyPr/>
          <a:lstStyle>
            <a:extLst/>
          </a:lstStyle>
          <a:p>
            <a:fld id="{3884BF4B-CA1D-4334-8FA2-F2CAC09DD33C}" type="slidenum">
              <a:rPr lang="en-GB" smtClean="0"/>
              <a:pPr/>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صورة ذو تسمية توضيحية">
    <p:spTree>
      <p:nvGrpSpPr>
        <p:cNvPr id="1" name=""/>
        <p:cNvGrpSpPr/>
        <p:nvPr/>
      </p:nvGrpSpPr>
      <p:grpSpPr>
        <a:xfrm>
          <a:off x="0" y="0"/>
          <a:ext cx="0" cy="0"/>
          <a:chOff x="0" y="0"/>
          <a:chExt cx="0" cy="0"/>
        </a:xfrm>
      </p:grpSpPr>
      <p:sp>
        <p:nvSpPr>
          <p:cNvPr id="15" name="مستطيل مستدير الزوايا 14"/>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مستطيل ذو زاوية واحدة مستديرة 10"/>
          <p:cNvSpPr/>
          <p:nvPr/>
        </p:nvSpPr>
        <p:spPr>
          <a:xfrm>
            <a:off x="6400800" y="434162"/>
            <a:ext cx="2324605"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عنوان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kumimoji="0" lang="ar-SA" smtClean="0"/>
              <a:t>انقر لتحرير نمط العنوان الرئيسي</a:t>
            </a:r>
            <a:endParaRPr kumimoji="0" lang="en-US"/>
          </a:p>
        </p:txBody>
      </p:sp>
      <p:sp>
        <p:nvSpPr>
          <p:cNvPr id="4" name="عنصر نائب للنص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eaLnBrk="1" latinLnBrk="0" hangingPunct="1"/>
            <a:r>
              <a:rPr lang="ar-SA" smtClean="0"/>
              <a:t>انقر لتحرير أنماط النص الرئيسي</a:t>
            </a:r>
          </a:p>
          <a:p>
            <a:pPr lvl="1" eaLnBrk="1" latinLnBrk="0" hangingPunct="1"/>
            <a:r>
              <a:rPr lang="ar-SA" smtClean="0"/>
              <a:t>المستوى الثاني</a:t>
            </a:r>
          </a:p>
          <a:p>
            <a:pPr lvl="2" eaLnBrk="1" latinLnBrk="0" hangingPunct="1"/>
            <a:r>
              <a:rPr lang="ar-SA" smtClean="0"/>
              <a:t>المستوى الثالث</a:t>
            </a:r>
          </a:p>
          <a:p>
            <a:pPr lvl="3" eaLnBrk="1" latinLnBrk="0" hangingPunct="1"/>
            <a:r>
              <a:rPr lang="ar-SA" smtClean="0"/>
              <a:t>المستوى الرابع</a:t>
            </a:r>
          </a:p>
          <a:p>
            <a:pPr lvl="4" eaLnBrk="1" latinLnBrk="0" hangingPunct="1"/>
            <a:r>
              <a:rPr lang="ar-SA" smtClean="0"/>
              <a:t>المستوى الخامس</a:t>
            </a:r>
            <a:endParaRPr kumimoji="0" lang="en-US"/>
          </a:p>
        </p:txBody>
      </p:sp>
      <p:sp>
        <p:nvSpPr>
          <p:cNvPr id="5" name="عنصر نائب للتاريخ 4"/>
          <p:cNvSpPr>
            <a:spLocks noGrp="1"/>
          </p:cNvSpPr>
          <p:nvPr>
            <p:ph type="dt" sz="half" idx="10"/>
          </p:nvPr>
        </p:nvSpPr>
        <p:spPr/>
        <p:txBody>
          <a:bodyPr/>
          <a:lstStyle>
            <a:extLst/>
          </a:lstStyle>
          <a:p>
            <a:fld id="{E8D0EA98-EF92-4819-83AA-68A28C5EC0D8}" type="datetimeFigureOut">
              <a:rPr lang="en-GB" smtClean="0"/>
              <a:pPr/>
              <a:t>26/04/2014</a:t>
            </a:fld>
            <a:endParaRPr lang="en-GB"/>
          </a:p>
        </p:txBody>
      </p:sp>
      <p:sp>
        <p:nvSpPr>
          <p:cNvPr id="6" name="عنصر نائب للتذييل 5"/>
          <p:cNvSpPr>
            <a:spLocks noGrp="1"/>
          </p:cNvSpPr>
          <p:nvPr>
            <p:ph type="ftr" sz="quarter" idx="11"/>
          </p:nvPr>
        </p:nvSpPr>
        <p:spPr/>
        <p:txBody>
          <a:bodyPr/>
          <a:lstStyle>
            <a:extLst/>
          </a:lstStyle>
          <a:p>
            <a:endParaRPr lang="en-GB"/>
          </a:p>
        </p:txBody>
      </p:sp>
      <p:sp>
        <p:nvSpPr>
          <p:cNvPr id="7" name="عنصر نائب لرقم الشريحة 6"/>
          <p:cNvSpPr>
            <a:spLocks noGrp="1"/>
          </p:cNvSpPr>
          <p:nvPr>
            <p:ph type="sldNum" sz="quarter" idx="12"/>
          </p:nvPr>
        </p:nvSpPr>
        <p:spPr/>
        <p:txBody>
          <a:bodyPr/>
          <a:lstStyle>
            <a:extLst/>
          </a:lstStyle>
          <a:p>
            <a:fld id="{3884BF4B-CA1D-4334-8FA2-F2CAC09DD33C}" type="slidenum">
              <a:rPr lang="en-GB" smtClean="0"/>
              <a:pPr/>
              <a:t>‹#›</a:t>
            </a:fld>
            <a:endParaRPr lang="en-GB"/>
          </a:p>
        </p:txBody>
      </p:sp>
      <p:sp>
        <p:nvSpPr>
          <p:cNvPr id="3" name="عنصر نائب للصورة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lstStyle>
            <a:lvl1pPr marL="0" indent="0">
              <a:buNone/>
              <a:defRPr sz="3200"/>
            </a:lvl1pPr>
            <a:extLst/>
          </a:lstStyle>
          <a:p>
            <a:r>
              <a:rPr kumimoji="0" lang="ar-SA" smtClean="0"/>
              <a:t>انقر فوق الرمز لإضافة صورة</a:t>
            </a:r>
            <a:endParaRPr kumimoji="0"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مستطيل مستدير الزوايا 6"/>
          <p:cNvSpPr/>
          <p:nvPr/>
        </p:nvSpPr>
        <p:spPr>
          <a:xfrm>
            <a:off x="304800" y="329184"/>
            <a:ext cx="8532055" cy="6196819"/>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مستطيل مستدير الزوايا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3" name="عنصر نائب للعنوان 12"/>
          <p:cNvSpPr>
            <a:spLocks noGrp="1"/>
          </p:cNvSpPr>
          <p:nvPr>
            <p:ph type="title"/>
          </p:nvPr>
        </p:nvSpPr>
        <p:spPr>
          <a:xfrm>
            <a:off x="502920" y="4985590"/>
            <a:ext cx="8183880" cy="1051560"/>
          </a:xfrm>
          <a:prstGeom prst="rect">
            <a:avLst/>
          </a:prstGeom>
        </p:spPr>
        <p:txBody>
          <a:bodyPr vert="horz" anchor="b">
            <a:normAutofit/>
          </a:bodyPr>
          <a:lstStyle>
            <a:extLst/>
          </a:lstStyle>
          <a:p>
            <a:r>
              <a:rPr kumimoji="0" lang="ar-SA" smtClean="0"/>
              <a:t>انقر لتحرير نمط العنوان الرئيسي</a:t>
            </a:r>
            <a:endParaRPr kumimoji="0" lang="en-US"/>
          </a:p>
        </p:txBody>
      </p:sp>
      <p:sp>
        <p:nvSpPr>
          <p:cNvPr id="4" name="عنصر نائب للنص 3"/>
          <p:cNvSpPr>
            <a:spLocks noGrp="1"/>
          </p:cNvSpPr>
          <p:nvPr>
            <p:ph type="body" idx="1"/>
          </p:nvPr>
        </p:nvSpPr>
        <p:spPr>
          <a:xfrm>
            <a:off x="502920" y="530352"/>
            <a:ext cx="8183880" cy="4187952"/>
          </a:xfrm>
          <a:prstGeom prst="rect">
            <a:avLst/>
          </a:prstGeom>
        </p:spPr>
        <p:txBody>
          <a:bodyPr vert="horz" lIns="182880" tIns="91440">
            <a:normAutofit/>
          </a:bodyPr>
          <a:lstStyle>
            <a:extLst/>
          </a:lstStyle>
          <a:p>
            <a:pPr lvl="0" eaLnBrk="1" latinLnBrk="0" hangingPunct="1"/>
            <a:r>
              <a:rPr kumimoji="0" lang="ar-SA" smtClean="0"/>
              <a:t>انقر لتحرير أنماط النص الرئيسي</a:t>
            </a:r>
          </a:p>
          <a:p>
            <a:pPr lvl="1" eaLnBrk="1" latinLnBrk="0" hangingPunct="1"/>
            <a:r>
              <a:rPr kumimoji="0" lang="ar-SA" smtClean="0"/>
              <a:t>المستوى الثاني</a:t>
            </a:r>
          </a:p>
          <a:p>
            <a:pPr lvl="2" eaLnBrk="1" latinLnBrk="0" hangingPunct="1"/>
            <a:r>
              <a:rPr kumimoji="0" lang="ar-SA" smtClean="0"/>
              <a:t>المستوى الثالث</a:t>
            </a:r>
          </a:p>
          <a:p>
            <a:pPr lvl="3" eaLnBrk="1" latinLnBrk="0" hangingPunct="1"/>
            <a:r>
              <a:rPr kumimoji="0" lang="ar-SA" smtClean="0"/>
              <a:t>المستوى الرابع</a:t>
            </a:r>
          </a:p>
          <a:p>
            <a:pPr lvl="4" eaLnBrk="1" latinLnBrk="0" hangingPunct="1"/>
            <a:r>
              <a:rPr kumimoji="0" lang="ar-SA" smtClean="0"/>
              <a:t>المستوى الخامس</a:t>
            </a:r>
            <a:endParaRPr kumimoji="0" lang="en-US"/>
          </a:p>
        </p:txBody>
      </p:sp>
      <p:sp>
        <p:nvSpPr>
          <p:cNvPr id="25" name="عنصر نائب للتاريخ 24"/>
          <p:cNvSpPr>
            <a:spLocks noGrp="1"/>
          </p:cNvSpPr>
          <p:nvPr>
            <p:ph type="dt" sz="half" idx="2"/>
          </p:nvPr>
        </p:nvSpPr>
        <p:spPr>
          <a:xfrm>
            <a:off x="3776328" y="6111875"/>
            <a:ext cx="22860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E8D0EA98-EF92-4819-83AA-68A28C5EC0D8}" type="datetimeFigureOut">
              <a:rPr lang="en-GB" smtClean="0"/>
              <a:pPr/>
              <a:t>26/04/2014</a:t>
            </a:fld>
            <a:endParaRPr lang="en-GB"/>
          </a:p>
        </p:txBody>
      </p:sp>
      <p:sp>
        <p:nvSpPr>
          <p:cNvPr id="18" name="عنصر نائب للتذييل 17"/>
          <p:cNvSpPr>
            <a:spLocks noGrp="1"/>
          </p:cNvSpPr>
          <p:nvPr>
            <p:ph type="ftr" sz="quarter" idx="3"/>
          </p:nvPr>
        </p:nvSpPr>
        <p:spPr>
          <a:xfrm>
            <a:off x="6062328" y="6111875"/>
            <a:ext cx="2286000" cy="365125"/>
          </a:xfrm>
          <a:prstGeom prst="rect">
            <a:avLst/>
          </a:prstGeom>
        </p:spPr>
        <p:txBody>
          <a:bodyPr vert="horz" anchor="b"/>
          <a:lstStyle>
            <a:lvl1pPr algn="l" eaLnBrk="1" latinLnBrk="0" hangingPunct="1">
              <a:defRPr kumimoji="0" sz="1000">
                <a:solidFill>
                  <a:schemeClr val="bg2">
                    <a:shade val="50000"/>
                  </a:schemeClr>
                </a:solidFill>
              </a:defRPr>
            </a:lvl1pPr>
            <a:extLst/>
          </a:lstStyle>
          <a:p>
            <a:endParaRPr lang="en-GB"/>
          </a:p>
        </p:txBody>
      </p:sp>
      <p:sp>
        <p:nvSpPr>
          <p:cNvPr id="5" name="عنصر نائب لرقم الشريحة 4"/>
          <p:cNvSpPr>
            <a:spLocks noGrp="1"/>
          </p:cNvSpPr>
          <p:nvPr>
            <p:ph type="sldNum" sz="quarter" idx="4"/>
          </p:nvPr>
        </p:nvSpPr>
        <p:spPr>
          <a:xfrm>
            <a:off x="8348328" y="6111875"/>
            <a:ext cx="457200" cy="365125"/>
          </a:xfrm>
          <a:prstGeom prst="rect">
            <a:avLst/>
          </a:prstGeom>
        </p:spPr>
        <p:txBody>
          <a:bodyPr vert="horz" anchor="b"/>
          <a:lstStyle>
            <a:lvl1pPr algn="r" eaLnBrk="1" latinLnBrk="0" hangingPunct="1">
              <a:defRPr kumimoji="0" sz="1000">
                <a:solidFill>
                  <a:schemeClr val="bg2">
                    <a:shade val="50000"/>
                  </a:schemeClr>
                </a:solidFill>
              </a:defRPr>
            </a:lvl1pPr>
            <a:extLst/>
          </a:lstStyle>
          <a:p>
            <a:fld id="{3884BF4B-CA1D-4334-8FA2-F2CAC09DD33C}" type="slidenum">
              <a:rPr lang="en-GB" smtClean="0"/>
              <a:pPr/>
              <a:t>‹#›</a:t>
            </a:fld>
            <a:endParaRPr lang="en-GB"/>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3600" b="1" kern="1200">
          <a:solidFill>
            <a:schemeClr val="accent1">
              <a:tint val="88000"/>
              <a:satMod val="150000"/>
            </a:schemeClr>
          </a:solidFill>
          <a:effectLst>
            <a:outerShdw blurRad="53975" dist="22860" dir="5400000" algn="tl" rotWithShape="0">
              <a:srgbClr val="000000">
                <a:alpha val="55000"/>
              </a:srgbClr>
            </a:outerShdw>
          </a:effectLst>
          <a:latin typeface="+mj-lt"/>
          <a:ea typeface="+mj-ea"/>
          <a:cs typeface="+mj-cs"/>
        </a:defRPr>
      </a:lvl1pPr>
      <a:extLst/>
    </p:titleStyle>
    <p:bodyStyle>
      <a:lvl1pPr marL="265176" indent="-265176" algn="l" rtl="0" eaLnBrk="1" latinLnBrk="0" hangingPunct="1">
        <a:spcBef>
          <a:spcPts val="250"/>
        </a:spcBef>
        <a:buClr>
          <a:schemeClr val="accent1"/>
        </a:buClr>
        <a:buSzPct val="80000"/>
        <a:buFont typeface="Wingdings 2"/>
        <a:buChar char=""/>
        <a:defRPr kumimoji="0" sz="2800" kern="1200">
          <a:solidFill>
            <a:schemeClr val="tx1"/>
          </a:solidFill>
          <a:effectLst/>
          <a:latin typeface="+mn-lt"/>
          <a:ea typeface="+mn-ea"/>
          <a:cs typeface="+mn-cs"/>
        </a:defRPr>
      </a:lvl1pPr>
      <a:lvl2pPr marL="548640" indent="-201168" algn="l" rtl="0" eaLnBrk="1" latinLnBrk="0" hangingPunct="1">
        <a:spcBef>
          <a:spcPts val="250"/>
        </a:spcBef>
        <a:buClr>
          <a:schemeClr val="accent1"/>
        </a:buClr>
        <a:buSzPct val="100000"/>
        <a:buFont typeface="Verdana"/>
        <a:buChar char="◦"/>
        <a:defRPr kumimoji="0" sz="2400" kern="1200">
          <a:solidFill>
            <a:schemeClr val="tx1"/>
          </a:solidFill>
          <a:latin typeface="+mn-lt"/>
          <a:ea typeface="+mn-ea"/>
          <a:cs typeface="+mn-cs"/>
        </a:defRPr>
      </a:lvl2pPr>
      <a:lvl3pPr marL="786384" indent="-182880" algn="l" rtl="0" eaLnBrk="1" latinLnBrk="0" hangingPunct="1">
        <a:spcBef>
          <a:spcPts val="250"/>
        </a:spcBef>
        <a:buClr>
          <a:schemeClr val="accent2">
            <a:tint val="85000"/>
            <a:satMod val="285000"/>
          </a:schemeClr>
        </a:buClr>
        <a:buSzPct val="100000"/>
        <a:buFont typeface="Wingdings 2"/>
        <a:buChar char=""/>
        <a:defRPr kumimoji="0" sz="2200" kern="1200">
          <a:solidFill>
            <a:schemeClr val="tx1"/>
          </a:solidFill>
          <a:latin typeface="+mn-lt"/>
          <a:ea typeface="+mn-ea"/>
          <a:cs typeface="+mn-cs"/>
        </a:defRPr>
      </a:lvl3pPr>
      <a:lvl4pPr marL="1024128" indent="-182880" algn="l" rtl="0" eaLnBrk="1" latinLnBrk="0" hangingPunct="1">
        <a:spcBef>
          <a:spcPts val="230"/>
        </a:spcBef>
        <a:buClr>
          <a:schemeClr val="accent2">
            <a:tint val="85000"/>
            <a:satMod val="285000"/>
          </a:schemeClr>
        </a:buClr>
        <a:buSzPct val="112000"/>
        <a:buFont typeface="Verdana"/>
        <a:buChar char="◦"/>
        <a:defRPr kumimoji="0" sz="1900" kern="1200">
          <a:solidFill>
            <a:schemeClr val="tx1"/>
          </a:solidFill>
          <a:latin typeface="+mn-lt"/>
          <a:ea typeface="+mn-ea"/>
          <a:cs typeface="+mn-cs"/>
        </a:defRPr>
      </a:lvl4pPr>
      <a:lvl5pPr marL="1280160" indent="-182880" algn="l" rtl="0" eaLnBrk="1" latinLnBrk="0" hangingPunct="1">
        <a:spcBef>
          <a:spcPts val="250"/>
        </a:spcBef>
        <a:buClr>
          <a:schemeClr val="accent3">
            <a:tint val="85000"/>
            <a:satMod val="275000"/>
          </a:schemeClr>
        </a:buClr>
        <a:buSzPct val="100000"/>
        <a:buFont typeface="Wingdings 2"/>
        <a:buChar char=""/>
        <a:defRPr kumimoji="0" sz="1800"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3.gi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وان 3"/>
          <p:cNvSpPr>
            <a:spLocks noGrp="1"/>
          </p:cNvSpPr>
          <p:nvPr>
            <p:ph type="ctrTitle"/>
          </p:nvPr>
        </p:nvSpPr>
        <p:spPr>
          <a:xfrm>
            <a:off x="611560" y="1196752"/>
            <a:ext cx="7772400" cy="1828800"/>
          </a:xfrm>
        </p:spPr>
        <p:txBody>
          <a:bodyPr>
            <a:normAutofit/>
          </a:bodyPr>
          <a:lstStyle/>
          <a:p>
            <a:pPr algn="ctr"/>
            <a:r>
              <a:rPr lang="en-US" sz="6600" dirty="0" smtClean="0">
                <a:effectLst>
                  <a:innerShdw blurRad="63500" dist="50800" dir="13500000">
                    <a:prstClr val="black">
                      <a:alpha val="50000"/>
                    </a:prstClr>
                  </a:innerShdw>
                </a:effectLst>
                <a:latin typeface="Cooper Black" pitchFamily="18" charset="0"/>
              </a:rPr>
              <a:t>Development</a:t>
            </a:r>
            <a:endParaRPr lang="en-GB" sz="6600" dirty="0">
              <a:effectLst>
                <a:innerShdw blurRad="63500" dist="50800" dir="13500000">
                  <a:prstClr val="black">
                    <a:alpha val="50000"/>
                  </a:prstClr>
                </a:innerShdw>
              </a:effectLst>
              <a:latin typeface="Cooper Black" pitchFamily="18" charset="0"/>
            </a:endParaRPr>
          </a:p>
        </p:txBody>
      </p:sp>
      <p:sp>
        <p:nvSpPr>
          <p:cNvPr id="10" name="عنوان فرعي 9"/>
          <p:cNvSpPr>
            <a:spLocks noGrp="1"/>
          </p:cNvSpPr>
          <p:nvPr>
            <p:ph type="subTitle" idx="1"/>
          </p:nvPr>
        </p:nvSpPr>
        <p:spPr>
          <a:xfrm>
            <a:off x="722376" y="3685032"/>
            <a:ext cx="7772400" cy="1544168"/>
          </a:xfrm>
        </p:spPr>
        <p:txBody>
          <a:bodyPr>
            <a:noAutofit/>
          </a:bodyPr>
          <a:lstStyle/>
          <a:p>
            <a:pPr algn="ctr"/>
            <a:r>
              <a:rPr lang="en-US" sz="2800" dirty="0" smtClean="0">
                <a:solidFill>
                  <a:schemeClr val="tx1"/>
                </a:solidFill>
                <a:latin typeface="Times New Roman" pitchFamily="18" charset="0"/>
                <a:cs typeface="Times New Roman" pitchFamily="18" charset="0"/>
              </a:rPr>
              <a:t>Prepared by:</a:t>
            </a:r>
          </a:p>
          <a:p>
            <a:pPr algn="ctr"/>
            <a:r>
              <a:rPr lang="en-US" sz="2800" dirty="0" err="1" smtClean="0">
                <a:solidFill>
                  <a:schemeClr val="tx1"/>
                </a:solidFill>
                <a:latin typeface="Times New Roman" pitchFamily="18" charset="0"/>
                <a:cs typeface="Times New Roman" pitchFamily="18" charset="0"/>
              </a:rPr>
              <a:t>Arjaa</a:t>
            </a:r>
            <a:r>
              <a:rPr lang="en-US" sz="2800" dirty="0" smtClean="0">
                <a:solidFill>
                  <a:schemeClr val="tx1"/>
                </a:solidFill>
                <a:latin typeface="Times New Roman" pitchFamily="18" charset="0"/>
                <a:cs typeface="Times New Roman" pitchFamily="18" charset="0"/>
              </a:rPr>
              <a:t> Salem </a:t>
            </a:r>
            <a:r>
              <a:rPr lang="en-US" sz="2800" dirty="0" err="1" smtClean="0">
                <a:solidFill>
                  <a:schemeClr val="tx1"/>
                </a:solidFill>
                <a:latin typeface="Times New Roman" pitchFamily="18" charset="0"/>
                <a:cs typeface="Times New Roman" pitchFamily="18" charset="0"/>
              </a:rPr>
              <a:t>Makkawi</a:t>
            </a:r>
            <a:endParaRPr lang="en-US" sz="2800" dirty="0" smtClean="0">
              <a:solidFill>
                <a:schemeClr val="tx1"/>
              </a:solidFill>
              <a:latin typeface="Times New Roman" pitchFamily="18" charset="0"/>
              <a:cs typeface="Times New Roman" pitchFamily="18" charset="0"/>
            </a:endParaRPr>
          </a:p>
          <a:p>
            <a:pPr algn="ctr"/>
            <a:r>
              <a:rPr lang="en-US" sz="2800" dirty="0" smtClean="0">
                <a:solidFill>
                  <a:schemeClr val="tx1"/>
                </a:solidFill>
                <a:latin typeface="Times New Roman" pitchFamily="18" charset="0"/>
                <a:cs typeface="Times New Roman" pitchFamily="18" charset="0"/>
              </a:rPr>
              <a:t>ID: 10120054</a:t>
            </a:r>
          </a:p>
          <a:p>
            <a:pPr algn="ctr"/>
            <a:r>
              <a:rPr lang="en-US" sz="2800" dirty="0" smtClean="0">
                <a:solidFill>
                  <a:schemeClr val="tx1"/>
                </a:solidFill>
                <a:latin typeface="Times New Roman" pitchFamily="18" charset="0"/>
                <a:cs typeface="Times New Roman" pitchFamily="18" charset="0"/>
              </a:rPr>
              <a:t>Sec : 2</a:t>
            </a:r>
            <a:endParaRPr lang="en-GB" sz="2800" dirty="0" smtClean="0">
              <a:solidFill>
                <a:schemeClr val="tx1"/>
              </a:solidFill>
              <a:latin typeface="Times New Roman" pitchFamily="18" charset="0"/>
              <a:cs typeface="Times New Roman" pitchFamily="18" charset="0"/>
            </a:endParaRPr>
          </a:p>
          <a:p>
            <a:endParaRPr lang="en-GB" sz="28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539552" y="188640"/>
            <a:ext cx="8183880" cy="836712"/>
          </a:xfrm>
        </p:spPr>
        <p:txBody>
          <a:bodyPr>
            <a:normAutofit/>
          </a:bodyPr>
          <a:lstStyle/>
          <a:p>
            <a:r>
              <a:rPr lang="en-GB" dirty="0" smtClean="0">
                <a:effectLst>
                  <a:outerShdw blurRad="53975" dist="22860" dir="5400000" algn="tl" rotWithShape="0">
                    <a:srgbClr val="000000">
                      <a:alpha val="55000"/>
                    </a:srgbClr>
                  </a:outerShdw>
                  <a:reflection blurRad="6350" stA="60000" endA="900" endPos="58000" dir="5400000" sy="-100000" algn="bl" rotWithShape="0"/>
                </a:effectLst>
                <a:latin typeface="Times New Roman" pitchFamily="18" charset="0"/>
                <a:cs typeface="Times New Roman" pitchFamily="18" charset="0"/>
              </a:rPr>
              <a:t>Design - File Design</a:t>
            </a:r>
            <a:endParaRPr lang="en-GB" dirty="0">
              <a:effectLst>
                <a:outerShdw blurRad="53975" dist="22860" dir="5400000" algn="tl" rotWithShape="0">
                  <a:srgbClr val="000000">
                    <a:alpha val="55000"/>
                  </a:srgbClr>
                </a:outerShdw>
                <a:reflection blurRad="6350" stA="60000" endA="900" endPos="58000" dir="5400000" sy="-100000" algn="bl" rotWithShape="0"/>
              </a:effectLst>
              <a:latin typeface="Times New Roman" pitchFamily="18" charset="0"/>
              <a:cs typeface="Times New Roman" pitchFamily="18" charset="0"/>
            </a:endParaRPr>
          </a:p>
        </p:txBody>
      </p:sp>
      <p:sp>
        <p:nvSpPr>
          <p:cNvPr id="3" name="عنصر نائب للمحتوى 2"/>
          <p:cNvSpPr>
            <a:spLocks noGrp="1"/>
          </p:cNvSpPr>
          <p:nvPr>
            <p:ph idx="1"/>
          </p:nvPr>
        </p:nvSpPr>
        <p:spPr>
          <a:xfrm>
            <a:off x="539552" y="1124744"/>
            <a:ext cx="8183880" cy="4187952"/>
          </a:xfrm>
        </p:spPr>
        <p:txBody>
          <a:bodyPr>
            <a:normAutofit/>
          </a:bodyPr>
          <a:lstStyle/>
          <a:p>
            <a:pPr>
              <a:buNone/>
            </a:pPr>
            <a:r>
              <a:rPr lang="en-GB" sz="2400" dirty="0" smtClean="0">
                <a:latin typeface="Times New Roman" pitchFamily="18" charset="0"/>
                <a:cs typeface="Times New Roman" pitchFamily="18" charset="0"/>
              </a:rPr>
              <a:t>  How many files are needed and what will their structure be? A nursery membership file might have the following structure:</a:t>
            </a:r>
          </a:p>
          <a:p>
            <a:pPr>
              <a:buNone/>
            </a:pPr>
            <a:endParaRPr lang="en-GB" sz="2400" dirty="0">
              <a:latin typeface="Times New Roman" pitchFamily="18" charset="0"/>
              <a:cs typeface="Times New Roman" pitchFamily="18" charset="0"/>
            </a:endParaRPr>
          </a:p>
        </p:txBody>
      </p:sp>
      <p:graphicFrame>
        <p:nvGraphicFramePr>
          <p:cNvPr id="4" name="جدول 3"/>
          <p:cNvGraphicFramePr>
            <a:graphicFrameLocks noGrp="1"/>
          </p:cNvGraphicFramePr>
          <p:nvPr/>
        </p:nvGraphicFramePr>
        <p:xfrm>
          <a:off x="1331640" y="1988844"/>
          <a:ext cx="6096000" cy="3771133"/>
        </p:xfrm>
        <a:graphic>
          <a:graphicData uri="http://schemas.openxmlformats.org/drawingml/2006/table">
            <a:tbl>
              <a:tblPr firstRow="1" bandRow="1">
                <a:tableStyleId>{BC89EF96-8CEA-46FF-86C4-4CE0E7609802}</a:tableStyleId>
              </a:tblPr>
              <a:tblGrid>
                <a:gridCol w="1524000"/>
                <a:gridCol w="1524000"/>
                <a:gridCol w="1524000"/>
                <a:gridCol w="1524000"/>
              </a:tblGrid>
              <a:tr h="348592">
                <a:tc>
                  <a:txBody>
                    <a:bodyPr/>
                    <a:lstStyle/>
                    <a:p>
                      <a:pPr algn="ctr"/>
                      <a:r>
                        <a:rPr lang="en-GB" sz="1800" b="0" dirty="0">
                          <a:latin typeface="Times New Roman" pitchFamily="18" charset="0"/>
                          <a:cs typeface="Times New Roman" pitchFamily="18" charset="0"/>
                        </a:rPr>
                        <a:t>Field</a:t>
                      </a:r>
                    </a:p>
                  </a:txBody>
                  <a:tcPr marL="30480" marR="30480" marT="30480" marB="30480" anchor="ctr"/>
                </a:tc>
                <a:tc>
                  <a:txBody>
                    <a:bodyPr/>
                    <a:lstStyle/>
                    <a:p>
                      <a:pPr algn="ctr"/>
                      <a:r>
                        <a:rPr lang="en-GB" sz="1800" b="0">
                          <a:latin typeface="Times New Roman" pitchFamily="18" charset="0"/>
                          <a:cs typeface="Times New Roman" pitchFamily="18" charset="0"/>
                        </a:rPr>
                        <a:t>Type</a:t>
                      </a:r>
                    </a:p>
                  </a:txBody>
                  <a:tcPr marL="30480" marR="30480" marT="30480" marB="30480" anchor="ctr"/>
                </a:tc>
                <a:tc>
                  <a:txBody>
                    <a:bodyPr/>
                    <a:lstStyle/>
                    <a:p>
                      <a:pPr algn="ctr"/>
                      <a:r>
                        <a:rPr lang="en-GB" sz="1800" b="0">
                          <a:latin typeface="Times New Roman" pitchFamily="18" charset="0"/>
                          <a:cs typeface="Times New Roman" pitchFamily="18" charset="0"/>
                        </a:rPr>
                        <a:t>Length</a:t>
                      </a:r>
                    </a:p>
                  </a:txBody>
                  <a:tcPr marL="30480" marR="30480" marT="30480" marB="30480" anchor="ctr"/>
                </a:tc>
                <a:tc>
                  <a:txBody>
                    <a:bodyPr/>
                    <a:lstStyle/>
                    <a:p>
                      <a:pPr algn="ctr"/>
                      <a:r>
                        <a:rPr lang="en-GB" sz="1800" b="0" dirty="0">
                          <a:latin typeface="Times New Roman" pitchFamily="18" charset="0"/>
                          <a:cs typeface="Times New Roman" pitchFamily="18" charset="0"/>
                        </a:rPr>
                        <a:t>Example</a:t>
                      </a:r>
                    </a:p>
                  </a:txBody>
                  <a:tcPr marL="30480" marR="30480" marT="30480" marB="30480" anchor="ctr"/>
                </a:tc>
              </a:tr>
              <a:tr h="633805">
                <a:tc>
                  <a:txBody>
                    <a:bodyPr/>
                    <a:lstStyle/>
                    <a:p>
                      <a:r>
                        <a:rPr lang="en-GB" sz="1800" b="0" dirty="0">
                          <a:latin typeface="Times New Roman" pitchFamily="18" charset="0"/>
                          <a:cs typeface="Times New Roman" pitchFamily="18" charset="0"/>
                        </a:rPr>
                        <a:t>Membership No.</a:t>
                      </a:r>
                    </a:p>
                  </a:txBody>
                  <a:tcPr marL="30480" marR="30480" marT="30480" marB="30480" anchor="ctr"/>
                </a:tc>
                <a:tc>
                  <a:txBody>
                    <a:bodyPr/>
                    <a:lstStyle/>
                    <a:p>
                      <a:r>
                        <a:rPr lang="en-GB" sz="1800" b="0">
                          <a:latin typeface="Times New Roman" pitchFamily="18" charset="0"/>
                          <a:cs typeface="Times New Roman" pitchFamily="18" charset="0"/>
                        </a:rPr>
                        <a:t>Numeric</a:t>
                      </a:r>
                    </a:p>
                  </a:txBody>
                  <a:tcPr marL="30480" marR="30480" marT="30480" marB="30480" anchor="ctr"/>
                </a:tc>
                <a:tc>
                  <a:txBody>
                    <a:bodyPr/>
                    <a:lstStyle/>
                    <a:p>
                      <a:r>
                        <a:rPr lang="en-GB" sz="1800" b="0">
                          <a:latin typeface="Times New Roman" pitchFamily="18" charset="0"/>
                          <a:cs typeface="Times New Roman" pitchFamily="18" charset="0"/>
                        </a:rPr>
                        <a:t>6</a:t>
                      </a:r>
                    </a:p>
                  </a:txBody>
                  <a:tcPr marL="30480" marR="30480" marT="30480" marB="30480" anchor="ctr"/>
                </a:tc>
                <a:tc>
                  <a:txBody>
                    <a:bodyPr/>
                    <a:lstStyle/>
                    <a:p>
                      <a:r>
                        <a:rPr lang="en-GB" sz="1800" b="0">
                          <a:latin typeface="Times New Roman" pitchFamily="18" charset="0"/>
                          <a:cs typeface="Times New Roman" pitchFamily="18" charset="0"/>
                        </a:rPr>
                        <a:t>352600</a:t>
                      </a:r>
                    </a:p>
                  </a:txBody>
                  <a:tcPr marL="30480" marR="30480" marT="30480" marB="30480" anchor="ctr"/>
                </a:tc>
              </a:tr>
              <a:tr h="348592">
                <a:tc>
                  <a:txBody>
                    <a:bodyPr/>
                    <a:lstStyle/>
                    <a:p>
                      <a:r>
                        <a:rPr lang="en-GB" sz="1800" b="0">
                          <a:latin typeface="Times New Roman" pitchFamily="18" charset="0"/>
                          <a:cs typeface="Times New Roman" pitchFamily="18" charset="0"/>
                        </a:rPr>
                        <a:t>Surname</a:t>
                      </a:r>
                    </a:p>
                  </a:txBody>
                  <a:tcPr marL="30480" marR="30480" marT="30480" marB="30480" anchor="ctr"/>
                </a:tc>
                <a:tc>
                  <a:txBody>
                    <a:bodyPr/>
                    <a:lstStyle/>
                    <a:p>
                      <a:r>
                        <a:rPr lang="en-GB" sz="1800" b="0">
                          <a:latin typeface="Times New Roman" pitchFamily="18" charset="0"/>
                          <a:cs typeface="Times New Roman" pitchFamily="18" charset="0"/>
                        </a:rPr>
                        <a:t>Text</a:t>
                      </a:r>
                    </a:p>
                  </a:txBody>
                  <a:tcPr marL="30480" marR="30480" marT="30480" marB="30480" anchor="ctr"/>
                </a:tc>
                <a:tc>
                  <a:txBody>
                    <a:bodyPr/>
                    <a:lstStyle/>
                    <a:p>
                      <a:r>
                        <a:rPr lang="en-GB" sz="1800" b="0">
                          <a:latin typeface="Times New Roman" pitchFamily="18" charset="0"/>
                          <a:cs typeface="Times New Roman" pitchFamily="18" charset="0"/>
                        </a:rPr>
                        <a:t>20</a:t>
                      </a:r>
                    </a:p>
                  </a:txBody>
                  <a:tcPr marL="30480" marR="30480" marT="30480" marB="30480" anchor="ctr"/>
                </a:tc>
                <a:tc>
                  <a:txBody>
                    <a:bodyPr/>
                    <a:lstStyle/>
                    <a:p>
                      <a:r>
                        <a:rPr lang="en-GB" sz="1800" b="0">
                          <a:latin typeface="Times New Roman" pitchFamily="18" charset="0"/>
                          <a:cs typeface="Times New Roman" pitchFamily="18" charset="0"/>
                        </a:rPr>
                        <a:t>McSweeney</a:t>
                      </a:r>
                    </a:p>
                  </a:txBody>
                  <a:tcPr marL="30480" marR="30480" marT="30480" marB="30480" anchor="ctr"/>
                </a:tc>
              </a:tr>
              <a:tr h="348592">
                <a:tc>
                  <a:txBody>
                    <a:bodyPr/>
                    <a:lstStyle/>
                    <a:p>
                      <a:r>
                        <a:rPr lang="en-GB" sz="1800" b="0">
                          <a:latin typeface="Times New Roman" pitchFamily="18" charset="0"/>
                          <a:cs typeface="Times New Roman" pitchFamily="18" charset="0"/>
                        </a:rPr>
                        <a:t>First Name</a:t>
                      </a:r>
                    </a:p>
                  </a:txBody>
                  <a:tcPr marL="30480" marR="30480" marT="30480" marB="30480" anchor="ctr"/>
                </a:tc>
                <a:tc>
                  <a:txBody>
                    <a:bodyPr/>
                    <a:lstStyle/>
                    <a:p>
                      <a:r>
                        <a:rPr lang="en-GB" sz="1800" b="0">
                          <a:latin typeface="Times New Roman" pitchFamily="18" charset="0"/>
                          <a:cs typeface="Times New Roman" pitchFamily="18" charset="0"/>
                        </a:rPr>
                        <a:t>Text</a:t>
                      </a:r>
                    </a:p>
                  </a:txBody>
                  <a:tcPr marL="30480" marR="30480" marT="30480" marB="30480" anchor="ctr"/>
                </a:tc>
                <a:tc>
                  <a:txBody>
                    <a:bodyPr/>
                    <a:lstStyle/>
                    <a:p>
                      <a:r>
                        <a:rPr lang="en-GB" sz="1800" b="0">
                          <a:latin typeface="Times New Roman" pitchFamily="18" charset="0"/>
                          <a:cs typeface="Times New Roman" pitchFamily="18" charset="0"/>
                        </a:rPr>
                        <a:t>15</a:t>
                      </a:r>
                    </a:p>
                  </a:txBody>
                  <a:tcPr marL="30480" marR="30480" marT="30480" marB="30480" anchor="ctr"/>
                </a:tc>
                <a:tc>
                  <a:txBody>
                    <a:bodyPr/>
                    <a:lstStyle/>
                    <a:p>
                      <a:r>
                        <a:rPr lang="en-GB" sz="1800" b="0">
                          <a:latin typeface="Times New Roman" pitchFamily="18" charset="0"/>
                          <a:cs typeface="Times New Roman" pitchFamily="18" charset="0"/>
                        </a:rPr>
                        <a:t>Jane</a:t>
                      </a:r>
                    </a:p>
                  </a:txBody>
                  <a:tcPr marL="30480" marR="30480" marT="30480" marB="30480" anchor="ctr"/>
                </a:tc>
              </a:tr>
              <a:tr h="348592">
                <a:tc>
                  <a:txBody>
                    <a:bodyPr/>
                    <a:lstStyle/>
                    <a:p>
                      <a:r>
                        <a:rPr lang="en-GB" sz="1800" b="0" dirty="0">
                          <a:latin typeface="Times New Roman" pitchFamily="18" charset="0"/>
                          <a:cs typeface="Times New Roman" pitchFamily="18" charset="0"/>
                        </a:rPr>
                        <a:t>Address line 1</a:t>
                      </a:r>
                    </a:p>
                  </a:txBody>
                  <a:tcPr marL="30480" marR="30480" marT="30480" marB="30480" anchor="ctr"/>
                </a:tc>
                <a:tc>
                  <a:txBody>
                    <a:bodyPr/>
                    <a:lstStyle/>
                    <a:p>
                      <a:r>
                        <a:rPr lang="en-GB" sz="1800" b="0" dirty="0">
                          <a:latin typeface="Times New Roman" pitchFamily="18" charset="0"/>
                          <a:cs typeface="Times New Roman" pitchFamily="18" charset="0"/>
                        </a:rPr>
                        <a:t>Text</a:t>
                      </a:r>
                    </a:p>
                  </a:txBody>
                  <a:tcPr marL="30480" marR="30480" marT="30480" marB="30480" anchor="ctr"/>
                </a:tc>
                <a:tc>
                  <a:txBody>
                    <a:bodyPr/>
                    <a:lstStyle/>
                    <a:p>
                      <a:r>
                        <a:rPr lang="en-GB" sz="1800" b="0">
                          <a:latin typeface="Times New Roman" pitchFamily="18" charset="0"/>
                          <a:cs typeface="Times New Roman" pitchFamily="18" charset="0"/>
                        </a:rPr>
                        <a:t>25</a:t>
                      </a:r>
                    </a:p>
                  </a:txBody>
                  <a:tcPr marL="30480" marR="30480" marT="30480" marB="30480" anchor="ctr"/>
                </a:tc>
                <a:tc>
                  <a:txBody>
                    <a:bodyPr/>
                    <a:lstStyle/>
                    <a:p>
                      <a:r>
                        <a:rPr lang="en-GB" sz="1800" b="0">
                          <a:latin typeface="Times New Roman" pitchFamily="18" charset="0"/>
                          <a:cs typeface="Times New Roman" pitchFamily="18" charset="0"/>
                        </a:rPr>
                        <a:t>3 Longlane</a:t>
                      </a:r>
                    </a:p>
                  </a:txBody>
                  <a:tcPr marL="30480" marR="30480" marT="30480" marB="30480" anchor="ctr"/>
                </a:tc>
              </a:tr>
              <a:tr h="348592">
                <a:tc>
                  <a:txBody>
                    <a:bodyPr/>
                    <a:lstStyle/>
                    <a:p>
                      <a:r>
                        <a:rPr lang="en-GB" sz="1800" b="0">
                          <a:latin typeface="Times New Roman" pitchFamily="18" charset="0"/>
                          <a:cs typeface="Times New Roman" pitchFamily="18" charset="0"/>
                        </a:rPr>
                        <a:t>Address line 2</a:t>
                      </a:r>
                    </a:p>
                  </a:txBody>
                  <a:tcPr marL="30480" marR="30480" marT="30480" marB="30480" anchor="ctr"/>
                </a:tc>
                <a:tc>
                  <a:txBody>
                    <a:bodyPr/>
                    <a:lstStyle/>
                    <a:p>
                      <a:r>
                        <a:rPr lang="en-GB" sz="1800" b="0">
                          <a:latin typeface="Times New Roman" pitchFamily="18" charset="0"/>
                          <a:cs typeface="Times New Roman" pitchFamily="18" charset="0"/>
                        </a:rPr>
                        <a:t>Text</a:t>
                      </a:r>
                    </a:p>
                  </a:txBody>
                  <a:tcPr marL="30480" marR="30480" marT="30480" marB="30480" anchor="ctr"/>
                </a:tc>
                <a:tc>
                  <a:txBody>
                    <a:bodyPr/>
                    <a:lstStyle/>
                    <a:p>
                      <a:r>
                        <a:rPr lang="en-GB" sz="1800" b="0">
                          <a:latin typeface="Times New Roman" pitchFamily="18" charset="0"/>
                          <a:cs typeface="Times New Roman" pitchFamily="18" charset="0"/>
                        </a:rPr>
                        <a:t>25</a:t>
                      </a:r>
                    </a:p>
                  </a:txBody>
                  <a:tcPr marL="30480" marR="30480" marT="30480" marB="30480" anchor="ctr"/>
                </a:tc>
                <a:tc>
                  <a:txBody>
                    <a:bodyPr/>
                    <a:lstStyle/>
                    <a:p>
                      <a:r>
                        <a:rPr lang="en-GB" sz="1800" b="0">
                          <a:latin typeface="Times New Roman" pitchFamily="18" charset="0"/>
                          <a:cs typeface="Times New Roman" pitchFamily="18" charset="0"/>
                        </a:rPr>
                        <a:t>London</a:t>
                      </a:r>
                    </a:p>
                  </a:txBody>
                  <a:tcPr marL="30480" marR="30480" marT="30480" marB="30480" anchor="ctr"/>
                </a:tc>
              </a:tr>
              <a:tr h="348592">
                <a:tc>
                  <a:txBody>
                    <a:bodyPr/>
                    <a:lstStyle/>
                    <a:p>
                      <a:r>
                        <a:rPr lang="en-GB" sz="1800" b="0">
                          <a:latin typeface="Times New Roman" pitchFamily="18" charset="0"/>
                          <a:cs typeface="Times New Roman" pitchFamily="18" charset="0"/>
                        </a:rPr>
                        <a:t>Post Code</a:t>
                      </a:r>
                    </a:p>
                  </a:txBody>
                  <a:tcPr marL="30480" marR="30480" marT="30480" marB="30480" anchor="ctr"/>
                </a:tc>
                <a:tc>
                  <a:txBody>
                    <a:bodyPr/>
                    <a:lstStyle/>
                    <a:p>
                      <a:r>
                        <a:rPr lang="en-GB" sz="1800" b="0">
                          <a:latin typeface="Times New Roman" pitchFamily="18" charset="0"/>
                          <a:cs typeface="Times New Roman" pitchFamily="18" charset="0"/>
                        </a:rPr>
                        <a:t>Alpha numeric</a:t>
                      </a:r>
                    </a:p>
                  </a:txBody>
                  <a:tcPr marL="30480" marR="30480" marT="30480" marB="30480" anchor="ctr"/>
                </a:tc>
                <a:tc>
                  <a:txBody>
                    <a:bodyPr/>
                    <a:lstStyle/>
                    <a:p>
                      <a:r>
                        <a:rPr lang="en-GB" sz="1800" b="0">
                          <a:latin typeface="Times New Roman" pitchFamily="18" charset="0"/>
                          <a:cs typeface="Times New Roman" pitchFamily="18" charset="0"/>
                        </a:rPr>
                        <a:t>10</a:t>
                      </a:r>
                    </a:p>
                  </a:txBody>
                  <a:tcPr marL="30480" marR="30480" marT="30480" marB="30480" anchor="ctr"/>
                </a:tc>
                <a:tc>
                  <a:txBody>
                    <a:bodyPr/>
                    <a:lstStyle/>
                    <a:p>
                      <a:r>
                        <a:rPr lang="en-GB" sz="1800" b="0">
                          <a:latin typeface="Times New Roman" pitchFamily="18" charset="0"/>
                          <a:cs typeface="Times New Roman" pitchFamily="18" charset="0"/>
                        </a:rPr>
                        <a:t>N1 1TH</a:t>
                      </a:r>
                    </a:p>
                  </a:txBody>
                  <a:tcPr marL="30480" marR="30480" marT="30480" marB="30480" anchor="ctr"/>
                </a:tc>
              </a:tr>
              <a:tr h="348592">
                <a:tc>
                  <a:txBody>
                    <a:bodyPr/>
                    <a:lstStyle/>
                    <a:p>
                      <a:r>
                        <a:rPr lang="en-GB" sz="1800" b="0">
                          <a:latin typeface="Times New Roman" pitchFamily="18" charset="0"/>
                          <a:cs typeface="Times New Roman" pitchFamily="18" charset="0"/>
                        </a:rPr>
                        <a:t>Telephone No.</a:t>
                      </a:r>
                    </a:p>
                  </a:txBody>
                  <a:tcPr marL="30480" marR="30480" marT="30480" marB="30480" anchor="ctr"/>
                </a:tc>
                <a:tc>
                  <a:txBody>
                    <a:bodyPr/>
                    <a:lstStyle/>
                    <a:p>
                      <a:r>
                        <a:rPr lang="en-GB" sz="1800" b="0">
                          <a:latin typeface="Times New Roman" pitchFamily="18" charset="0"/>
                          <a:cs typeface="Times New Roman" pitchFamily="18" charset="0"/>
                        </a:rPr>
                        <a:t>Alpha numeric</a:t>
                      </a:r>
                    </a:p>
                  </a:txBody>
                  <a:tcPr marL="30480" marR="30480" marT="30480" marB="30480" anchor="ctr"/>
                </a:tc>
                <a:tc>
                  <a:txBody>
                    <a:bodyPr/>
                    <a:lstStyle/>
                    <a:p>
                      <a:r>
                        <a:rPr lang="en-GB" sz="1800" b="0">
                          <a:latin typeface="Times New Roman" pitchFamily="18" charset="0"/>
                          <a:cs typeface="Times New Roman" pitchFamily="18" charset="0"/>
                        </a:rPr>
                        <a:t>10</a:t>
                      </a:r>
                    </a:p>
                  </a:txBody>
                  <a:tcPr marL="30480" marR="30480" marT="30480" marB="30480" anchor="ctr"/>
                </a:tc>
                <a:tc>
                  <a:txBody>
                    <a:bodyPr/>
                    <a:lstStyle/>
                    <a:p>
                      <a:r>
                        <a:rPr lang="en-GB" sz="1800" b="0">
                          <a:latin typeface="Times New Roman" pitchFamily="18" charset="0"/>
                          <a:cs typeface="Times New Roman" pitchFamily="18" charset="0"/>
                        </a:rPr>
                        <a:t>0181-366-1234</a:t>
                      </a:r>
                    </a:p>
                  </a:txBody>
                  <a:tcPr marL="30480" marR="30480" marT="30480" marB="30480" anchor="ctr"/>
                </a:tc>
              </a:tr>
              <a:tr h="348592">
                <a:tc>
                  <a:txBody>
                    <a:bodyPr/>
                    <a:lstStyle/>
                    <a:p>
                      <a:r>
                        <a:rPr lang="en-GB" sz="1800" b="0">
                          <a:latin typeface="Times New Roman" pitchFamily="18" charset="0"/>
                          <a:cs typeface="Times New Roman" pitchFamily="18" charset="0"/>
                        </a:rPr>
                        <a:t>Fees Paid</a:t>
                      </a:r>
                    </a:p>
                  </a:txBody>
                  <a:tcPr marL="30480" marR="30480" marT="30480" marB="30480" anchor="ctr"/>
                </a:tc>
                <a:tc>
                  <a:txBody>
                    <a:bodyPr/>
                    <a:lstStyle/>
                    <a:p>
                      <a:r>
                        <a:rPr lang="en-GB" sz="1800" b="0">
                          <a:latin typeface="Times New Roman" pitchFamily="18" charset="0"/>
                          <a:cs typeface="Times New Roman" pitchFamily="18" charset="0"/>
                        </a:rPr>
                        <a:t>Text</a:t>
                      </a:r>
                    </a:p>
                  </a:txBody>
                  <a:tcPr marL="30480" marR="30480" marT="30480" marB="30480" anchor="ctr"/>
                </a:tc>
                <a:tc>
                  <a:txBody>
                    <a:bodyPr/>
                    <a:lstStyle/>
                    <a:p>
                      <a:r>
                        <a:rPr lang="en-GB" sz="1800" b="0">
                          <a:latin typeface="Times New Roman" pitchFamily="18" charset="0"/>
                          <a:cs typeface="Times New Roman" pitchFamily="18" charset="0"/>
                        </a:rPr>
                        <a:t>1</a:t>
                      </a:r>
                    </a:p>
                  </a:txBody>
                  <a:tcPr marL="30480" marR="30480" marT="30480" marB="30480" anchor="ctr"/>
                </a:tc>
                <a:tc>
                  <a:txBody>
                    <a:bodyPr/>
                    <a:lstStyle/>
                    <a:p>
                      <a:r>
                        <a:rPr lang="en-GB" sz="1800" b="0">
                          <a:latin typeface="Times New Roman" pitchFamily="18" charset="0"/>
                          <a:cs typeface="Times New Roman" pitchFamily="18" charset="0"/>
                        </a:rPr>
                        <a:t>Y</a:t>
                      </a:r>
                    </a:p>
                  </a:txBody>
                  <a:tcPr marL="30480" marR="30480" marT="30480" marB="30480" anchor="ctr"/>
                </a:tc>
              </a:tr>
              <a:tr h="348592">
                <a:tc>
                  <a:txBody>
                    <a:bodyPr/>
                    <a:lstStyle/>
                    <a:p>
                      <a:r>
                        <a:rPr lang="en-GB" sz="1800" b="0">
                          <a:latin typeface="Times New Roman" pitchFamily="18" charset="0"/>
                          <a:cs typeface="Times New Roman" pitchFamily="18" charset="0"/>
                        </a:rPr>
                        <a:t>Fee Date</a:t>
                      </a:r>
                    </a:p>
                  </a:txBody>
                  <a:tcPr marL="30480" marR="30480" marT="30480" marB="30480" anchor="ctr"/>
                </a:tc>
                <a:tc>
                  <a:txBody>
                    <a:bodyPr/>
                    <a:lstStyle/>
                    <a:p>
                      <a:r>
                        <a:rPr lang="en-GB" sz="1800" b="0" dirty="0">
                          <a:latin typeface="Times New Roman" pitchFamily="18" charset="0"/>
                          <a:cs typeface="Times New Roman" pitchFamily="18" charset="0"/>
                        </a:rPr>
                        <a:t>Date</a:t>
                      </a:r>
                    </a:p>
                  </a:txBody>
                  <a:tcPr marL="30480" marR="30480" marT="30480" marB="30480" anchor="ctr"/>
                </a:tc>
                <a:tc>
                  <a:txBody>
                    <a:bodyPr/>
                    <a:lstStyle/>
                    <a:p>
                      <a:r>
                        <a:rPr lang="en-GB" sz="1800" b="0" dirty="0">
                          <a:latin typeface="Times New Roman" pitchFamily="18" charset="0"/>
                          <a:cs typeface="Times New Roman" pitchFamily="18" charset="0"/>
                        </a:rPr>
                        <a:t>8</a:t>
                      </a:r>
                    </a:p>
                  </a:txBody>
                  <a:tcPr marL="30480" marR="30480" marT="30480" marB="30480" anchor="ctr"/>
                </a:tc>
                <a:tc>
                  <a:txBody>
                    <a:bodyPr/>
                    <a:lstStyle/>
                    <a:p>
                      <a:r>
                        <a:rPr lang="en-GB" sz="1800" b="0" dirty="0">
                          <a:latin typeface="Times New Roman" pitchFamily="18" charset="0"/>
                          <a:cs typeface="Times New Roman" pitchFamily="18" charset="0"/>
                        </a:rPr>
                        <a:t>22/04/97</a:t>
                      </a:r>
                    </a:p>
                  </a:txBody>
                  <a:tcPr marL="30480" marR="30480" marT="30480" marB="30480" anchor="ct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755576" y="548680"/>
            <a:ext cx="8183880" cy="1051560"/>
          </a:xfrm>
        </p:spPr>
        <p:txBody>
          <a:bodyPr>
            <a:normAutofit/>
          </a:bodyPr>
          <a:lstStyle/>
          <a:p>
            <a:r>
              <a:rPr lang="en-GB" sz="4000" dirty="0" smtClean="0">
                <a:effectLst>
                  <a:outerShdw blurRad="53975" dist="22860" dir="5400000" algn="tl" rotWithShape="0">
                    <a:srgbClr val="000000">
                      <a:alpha val="55000"/>
                    </a:srgbClr>
                  </a:outerShdw>
                  <a:reflection blurRad="6350" stA="60000" endA="900" endPos="58000" dir="5400000" sy="-100000" algn="bl" rotWithShape="0"/>
                </a:effectLst>
                <a:latin typeface="Times New Roman" pitchFamily="18" charset="0"/>
                <a:cs typeface="Times New Roman" pitchFamily="18" charset="0"/>
              </a:rPr>
              <a:t>Design - Hardware</a:t>
            </a:r>
            <a:endParaRPr lang="en-GB" sz="4000" dirty="0">
              <a:effectLst>
                <a:outerShdw blurRad="53975" dist="22860" dir="5400000" algn="tl" rotWithShape="0">
                  <a:srgbClr val="000000">
                    <a:alpha val="55000"/>
                  </a:srgbClr>
                </a:outerShdw>
                <a:reflection blurRad="6350" stA="60000" endA="900" endPos="58000" dir="5400000" sy="-100000" algn="bl" rotWithShape="0"/>
              </a:effectLst>
              <a:latin typeface="Times New Roman" pitchFamily="18" charset="0"/>
              <a:cs typeface="Times New Roman" pitchFamily="18" charset="0"/>
            </a:endParaRPr>
          </a:p>
        </p:txBody>
      </p:sp>
      <p:sp>
        <p:nvSpPr>
          <p:cNvPr id="3" name="عنصر نائب للمحتوى 2"/>
          <p:cNvSpPr>
            <a:spLocks noGrp="1"/>
          </p:cNvSpPr>
          <p:nvPr>
            <p:ph idx="1"/>
          </p:nvPr>
        </p:nvSpPr>
        <p:spPr>
          <a:xfrm>
            <a:off x="611560" y="2276872"/>
            <a:ext cx="8183880" cy="4187952"/>
          </a:xfrm>
        </p:spPr>
        <p:txBody>
          <a:bodyPr>
            <a:normAutofit/>
          </a:bodyPr>
          <a:lstStyle/>
          <a:p>
            <a:pPr>
              <a:buNone/>
            </a:pPr>
            <a:r>
              <a:rPr lang="en-GB" dirty="0" smtClean="0">
                <a:latin typeface="Times New Roman" pitchFamily="18" charset="0"/>
                <a:cs typeface="Times New Roman" pitchFamily="18" charset="0"/>
              </a:rPr>
              <a:t>  This section covers the types of computers and printers thought suitable for the system being analysed. If the system needs to be on a network, details would be specified here. </a:t>
            </a:r>
            <a:br>
              <a:rPr lang="en-GB" dirty="0" smtClean="0">
                <a:latin typeface="Times New Roman" pitchFamily="18" charset="0"/>
                <a:cs typeface="Times New Roman" pitchFamily="18" charset="0"/>
              </a:rPr>
            </a:br>
            <a:endParaRPr lang="en-GB" dirty="0" smtClean="0">
              <a:latin typeface="Times New Roman" pitchFamily="18" charset="0"/>
              <a:cs typeface="Times New Roman" pitchFamily="18" charset="0"/>
            </a:endParaRPr>
          </a:p>
          <a:p>
            <a:endParaRPr lang="en-GB"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960120" y="836712"/>
            <a:ext cx="8183880" cy="1051560"/>
          </a:xfrm>
        </p:spPr>
        <p:txBody>
          <a:bodyPr>
            <a:noAutofit/>
          </a:bodyPr>
          <a:lstStyle/>
          <a:p>
            <a:r>
              <a:rPr lang="en-GB" dirty="0" smtClean="0">
                <a:effectLst>
                  <a:outerShdw blurRad="53975" dist="22860" dir="5400000" algn="tl" rotWithShape="0">
                    <a:srgbClr val="000000">
                      <a:alpha val="55000"/>
                    </a:srgbClr>
                  </a:outerShdw>
                  <a:reflection blurRad="6350" stA="60000" endA="900" endPos="58000" dir="5400000" sy="-100000" algn="bl" rotWithShape="0"/>
                </a:effectLst>
                <a:latin typeface="Times New Roman" pitchFamily="18" charset="0"/>
                <a:cs typeface="Times New Roman" pitchFamily="18" charset="0"/>
              </a:rPr>
              <a:t>Design - Software</a:t>
            </a:r>
            <a:br>
              <a:rPr lang="en-GB" dirty="0" smtClean="0">
                <a:effectLst>
                  <a:outerShdw blurRad="53975" dist="22860" dir="5400000" algn="tl" rotWithShape="0">
                    <a:srgbClr val="000000">
                      <a:alpha val="55000"/>
                    </a:srgbClr>
                  </a:outerShdw>
                  <a:reflection blurRad="6350" stA="60000" endA="900" endPos="58000" dir="5400000" sy="-100000" algn="bl" rotWithShape="0"/>
                </a:effectLst>
                <a:latin typeface="Times New Roman" pitchFamily="18" charset="0"/>
                <a:cs typeface="Times New Roman" pitchFamily="18" charset="0"/>
              </a:rPr>
            </a:br>
            <a:endParaRPr lang="en-GB" dirty="0">
              <a:effectLst>
                <a:outerShdw blurRad="53975" dist="22860" dir="5400000" algn="tl" rotWithShape="0">
                  <a:srgbClr val="000000">
                    <a:alpha val="55000"/>
                  </a:srgbClr>
                </a:outerShdw>
                <a:reflection blurRad="6350" stA="60000" endA="900" endPos="58000" dir="5400000" sy="-100000" algn="bl" rotWithShape="0"/>
              </a:effectLst>
              <a:latin typeface="Times New Roman" pitchFamily="18" charset="0"/>
              <a:cs typeface="Times New Roman" pitchFamily="18" charset="0"/>
            </a:endParaRPr>
          </a:p>
        </p:txBody>
      </p:sp>
      <p:sp>
        <p:nvSpPr>
          <p:cNvPr id="3" name="عنصر نائب للمحتوى 2"/>
          <p:cNvSpPr>
            <a:spLocks noGrp="1"/>
          </p:cNvSpPr>
          <p:nvPr>
            <p:ph idx="1"/>
          </p:nvPr>
        </p:nvSpPr>
        <p:spPr>
          <a:xfrm>
            <a:off x="467544" y="1484784"/>
            <a:ext cx="8183880" cy="4187952"/>
          </a:xfrm>
        </p:spPr>
        <p:txBody>
          <a:bodyPr/>
          <a:lstStyle/>
          <a:p>
            <a:pPr>
              <a:buNone/>
            </a:pPr>
            <a:r>
              <a:rPr lang="en-GB" dirty="0" smtClean="0">
                <a:latin typeface="Times New Roman" pitchFamily="18" charset="0"/>
                <a:cs typeface="Times New Roman" pitchFamily="18" charset="0"/>
              </a:rPr>
              <a:t/>
            </a:r>
            <a:br>
              <a:rPr lang="en-GB" dirty="0" smtClean="0">
                <a:latin typeface="Times New Roman" pitchFamily="18" charset="0"/>
                <a:cs typeface="Times New Roman" pitchFamily="18" charset="0"/>
              </a:rPr>
            </a:br>
            <a:r>
              <a:rPr lang="en-GB" dirty="0" smtClean="0">
                <a:latin typeface="Times New Roman" pitchFamily="18" charset="0"/>
                <a:cs typeface="Times New Roman" pitchFamily="18" charset="0"/>
              </a:rPr>
              <a:t>A decision will have to be made as to what software to use. The most common software packages are databases, spreadsheets and word processing packages. </a:t>
            </a:r>
            <a:br>
              <a:rPr lang="en-GB" dirty="0" smtClean="0">
                <a:latin typeface="Times New Roman" pitchFamily="18" charset="0"/>
                <a:cs typeface="Times New Roman" pitchFamily="18" charset="0"/>
              </a:rPr>
            </a:br>
            <a:endParaRPr lang="en-GB" dirty="0" smtClean="0">
              <a:latin typeface="Times New Roman" pitchFamily="18" charset="0"/>
              <a:cs typeface="Times New Roman" pitchFamily="18" charset="0"/>
            </a:endParaRPr>
          </a:p>
          <a:p>
            <a:endParaRPr lang="en-GB"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960120" y="260648"/>
            <a:ext cx="8183880" cy="1051560"/>
          </a:xfrm>
        </p:spPr>
        <p:txBody>
          <a:bodyPr>
            <a:normAutofit/>
          </a:bodyPr>
          <a:lstStyle/>
          <a:p>
            <a:r>
              <a:rPr lang="en-GB" sz="4400" dirty="0" smtClean="0">
                <a:effectLst>
                  <a:outerShdw blurRad="53975" dist="22860" dir="5400000" algn="tl" rotWithShape="0">
                    <a:srgbClr val="000000">
                      <a:alpha val="55000"/>
                    </a:srgbClr>
                  </a:outerShdw>
                  <a:reflection blurRad="6350" stA="60000" endA="900" endPos="58000" dir="5400000" sy="-100000" algn="bl" rotWithShape="0"/>
                </a:effectLst>
                <a:latin typeface="Times New Roman" pitchFamily="18" charset="0"/>
                <a:cs typeface="Times New Roman" pitchFamily="18" charset="0"/>
              </a:rPr>
              <a:t>Testing</a:t>
            </a:r>
            <a:endParaRPr lang="en-GB" sz="4400" dirty="0">
              <a:effectLst>
                <a:outerShdw blurRad="53975" dist="22860" dir="5400000" algn="tl" rotWithShape="0">
                  <a:srgbClr val="000000">
                    <a:alpha val="55000"/>
                  </a:srgbClr>
                </a:outerShdw>
                <a:reflection blurRad="6350" stA="60000" endA="900" endPos="58000" dir="5400000" sy="-100000" algn="bl" rotWithShape="0"/>
              </a:effectLst>
              <a:latin typeface="Times New Roman" pitchFamily="18" charset="0"/>
              <a:cs typeface="Times New Roman" pitchFamily="18" charset="0"/>
            </a:endParaRPr>
          </a:p>
        </p:txBody>
      </p:sp>
      <p:sp>
        <p:nvSpPr>
          <p:cNvPr id="3" name="عنصر نائب للمحتوى 2"/>
          <p:cNvSpPr>
            <a:spLocks noGrp="1"/>
          </p:cNvSpPr>
          <p:nvPr>
            <p:ph idx="1"/>
          </p:nvPr>
        </p:nvSpPr>
        <p:spPr>
          <a:xfrm>
            <a:off x="611560" y="980728"/>
            <a:ext cx="8183880" cy="4187952"/>
          </a:xfrm>
        </p:spPr>
        <p:txBody>
          <a:bodyPr>
            <a:normAutofit fontScale="85000" lnSpcReduction="20000"/>
          </a:bodyPr>
          <a:lstStyle/>
          <a:p>
            <a:pPr>
              <a:buNone/>
            </a:pPr>
            <a:r>
              <a:rPr lang="en-GB" dirty="0" smtClean="0">
                <a:latin typeface="Times New Roman" pitchFamily="18" charset="0"/>
                <a:cs typeface="Times New Roman" pitchFamily="18" charset="0"/>
              </a:rPr>
              <a:t> </a:t>
            </a:r>
          </a:p>
          <a:p>
            <a:pPr>
              <a:buNone/>
            </a:pPr>
            <a:r>
              <a:rPr lang="en-GB" dirty="0" smtClean="0">
                <a:latin typeface="Times New Roman" pitchFamily="18" charset="0"/>
                <a:cs typeface="Times New Roman" pitchFamily="18" charset="0"/>
              </a:rPr>
              <a:t/>
            </a:r>
            <a:br>
              <a:rPr lang="en-GB" dirty="0" smtClean="0">
                <a:latin typeface="Times New Roman" pitchFamily="18" charset="0"/>
                <a:cs typeface="Times New Roman" pitchFamily="18" charset="0"/>
              </a:rPr>
            </a:br>
            <a:r>
              <a:rPr lang="en-GB" dirty="0" smtClean="0">
                <a:latin typeface="Times New Roman" pitchFamily="18" charset="0"/>
                <a:cs typeface="Times New Roman" pitchFamily="18" charset="0"/>
              </a:rPr>
              <a:t>Any new system needs to be thoroughly tested before being introduced. First of all, the system should be tested with normal data to see if it works correctly.</a:t>
            </a:r>
            <a:br>
              <a:rPr lang="en-GB" dirty="0" smtClean="0">
                <a:latin typeface="Times New Roman" pitchFamily="18" charset="0"/>
                <a:cs typeface="Times New Roman" pitchFamily="18" charset="0"/>
              </a:rPr>
            </a:br>
            <a:r>
              <a:rPr lang="en-GB" dirty="0" smtClean="0">
                <a:latin typeface="Times New Roman" pitchFamily="18" charset="0"/>
                <a:cs typeface="Times New Roman" pitchFamily="18" charset="0"/>
              </a:rPr>
              <a:t>Secondly, the system is tested with data containing known errors to try and make it fail ('crash').</a:t>
            </a:r>
            <a:br>
              <a:rPr lang="en-GB" dirty="0" smtClean="0">
                <a:latin typeface="Times New Roman" pitchFamily="18" charset="0"/>
                <a:cs typeface="Times New Roman" pitchFamily="18" charset="0"/>
              </a:rPr>
            </a:br>
            <a:r>
              <a:rPr lang="en-GB" dirty="0" smtClean="0">
                <a:latin typeface="Times New Roman" pitchFamily="18" charset="0"/>
                <a:cs typeface="Times New Roman" pitchFamily="18" charset="0"/>
              </a:rPr>
              <a:t>Thirdly, the system is tested with very large amounts of data to see how it can cope.</a:t>
            </a:r>
          </a:p>
          <a:p>
            <a:pPr>
              <a:buNone/>
            </a:pPr>
            <a:endParaRPr lang="en-GB" dirty="0" smtClean="0">
              <a:latin typeface="Times New Roman" pitchFamily="18" charset="0"/>
              <a:cs typeface="Times New Roman" pitchFamily="18" charset="0"/>
            </a:endParaRPr>
          </a:p>
          <a:p>
            <a:pPr>
              <a:buNone/>
            </a:pPr>
            <a:r>
              <a:rPr lang="en-GB" dirty="0" smtClean="0">
                <a:latin typeface="Times New Roman" pitchFamily="18" charset="0"/>
                <a:cs typeface="Times New Roman" pitchFamily="18" charset="0"/>
              </a:rPr>
              <a:t>  It is important that processing time and response rates remain acceptable with varying amounts of data. </a:t>
            </a:r>
          </a:p>
          <a:p>
            <a:endParaRPr lang="en-GB"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960120" y="404664"/>
            <a:ext cx="8183880" cy="1051560"/>
          </a:xfrm>
        </p:spPr>
        <p:txBody>
          <a:bodyPr>
            <a:normAutofit/>
          </a:bodyPr>
          <a:lstStyle/>
          <a:p>
            <a:r>
              <a:rPr lang="en-GB" sz="4800" dirty="0" smtClean="0">
                <a:effectLst>
                  <a:outerShdw blurRad="53975" dist="22860" dir="5400000" algn="tl" rotWithShape="0">
                    <a:srgbClr val="000000">
                      <a:alpha val="55000"/>
                    </a:srgbClr>
                  </a:outerShdw>
                  <a:reflection blurRad="6350" stA="60000" endA="900" endPos="58000" dir="5400000" sy="-100000" algn="bl" rotWithShape="0"/>
                </a:effectLst>
                <a:latin typeface="Times New Roman" pitchFamily="18" charset="0"/>
                <a:cs typeface="Times New Roman" pitchFamily="18" charset="0"/>
              </a:rPr>
              <a:t>Testing</a:t>
            </a:r>
            <a:endParaRPr lang="en-GB" sz="4800" dirty="0">
              <a:effectLst>
                <a:outerShdw blurRad="53975" dist="22860" dir="5400000" algn="tl" rotWithShape="0">
                  <a:srgbClr val="000000">
                    <a:alpha val="55000"/>
                  </a:srgbClr>
                </a:outerShdw>
                <a:reflection blurRad="6350" stA="60000" endA="900" endPos="58000" dir="5400000" sy="-100000" algn="bl" rotWithShape="0"/>
              </a:effectLst>
              <a:latin typeface="Times New Roman" pitchFamily="18" charset="0"/>
              <a:cs typeface="Times New Roman" pitchFamily="18" charset="0"/>
            </a:endParaRPr>
          </a:p>
        </p:txBody>
      </p:sp>
      <p:sp>
        <p:nvSpPr>
          <p:cNvPr id="3" name="عنصر نائب للمحتوى 2"/>
          <p:cNvSpPr>
            <a:spLocks noGrp="1"/>
          </p:cNvSpPr>
          <p:nvPr>
            <p:ph idx="1"/>
          </p:nvPr>
        </p:nvSpPr>
        <p:spPr>
          <a:xfrm>
            <a:off x="467544" y="1628800"/>
            <a:ext cx="8183880" cy="4187952"/>
          </a:xfrm>
        </p:spPr>
        <p:txBody>
          <a:bodyPr/>
          <a:lstStyle/>
          <a:p>
            <a:pPr>
              <a:buNone/>
            </a:pPr>
            <a:r>
              <a:rPr lang="en-GB" dirty="0" smtClean="0">
                <a:latin typeface="Times New Roman" pitchFamily="18" charset="0"/>
                <a:cs typeface="Times New Roman" pitchFamily="18" charset="0"/>
              </a:rPr>
              <a:t>  A test plan should be designed before testing commences.</a:t>
            </a:r>
          </a:p>
          <a:p>
            <a:endParaRPr lang="en-GB" dirty="0"/>
          </a:p>
        </p:txBody>
      </p:sp>
      <p:graphicFrame>
        <p:nvGraphicFramePr>
          <p:cNvPr id="4" name="جدول 3"/>
          <p:cNvGraphicFramePr>
            <a:graphicFrameLocks noGrp="1"/>
          </p:cNvGraphicFramePr>
          <p:nvPr/>
        </p:nvGraphicFramePr>
        <p:xfrm>
          <a:off x="683568" y="3284984"/>
          <a:ext cx="7787680" cy="2088231"/>
        </p:xfrm>
        <a:graphic>
          <a:graphicData uri="http://schemas.openxmlformats.org/drawingml/2006/table">
            <a:tbl>
              <a:tblPr firstRow="1" bandRow="1">
                <a:tableStyleId>{5C22544A-7EE6-4342-B048-85BDC9FD1C3A}</a:tableStyleId>
              </a:tblPr>
              <a:tblGrid>
                <a:gridCol w="1946920"/>
                <a:gridCol w="1946920"/>
                <a:gridCol w="1946920"/>
                <a:gridCol w="1946920"/>
              </a:tblGrid>
              <a:tr h="696077">
                <a:tc>
                  <a:txBody>
                    <a:bodyPr/>
                    <a:lstStyle/>
                    <a:p>
                      <a:pPr algn="ctr"/>
                      <a:r>
                        <a:rPr lang="en-GB" b="1" dirty="0">
                          <a:latin typeface="Times New Roman" pitchFamily="18" charset="0"/>
                          <a:cs typeface="Times New Roman" pitchFamily="18" charset="0"/>
                        </a:rPr>
                        <a:t>Part of system tested</a:t>
                      </a:r>
                      <a:endParaRPr lang="en-GB" dirty="0">
                        <a:latin typeface="Times New Roman" pitchFamily="18" charset="0"/>
                        <a:cs typeface="Times New Roman" pitchFamily="18" charset="0"/>
                      </a:endParaRPr>
                    </a:p>
                  </a:txBody>
                  <a:tcPr anchor="ctr"/>
                </a:tc>
                <a:tc>
                  <a:txBody>
                    <a:bodyPr/>
                    <a:lstStyle/>
                    <a:p>
                      <a:pPr algn="ctr"/>
                      <a:r>
                        <a:rPr lang="en-GB" b="1" dirty="0">
                          <a:latin typeface="Times New Roman" pitchFamily="18" charset="0"/>
                          <a:cs typeface="Times New Roman" pitchFamily="18" charset="0"/>
                        </a:rPr>
                        <a:t>Purpose</a:t>
                      </a:r>
                      <a:endParaRPr lang="en-GB" dirty="0">
                        <a:latin typeface="Times New Roman" pitchFamily="18" charset="0"/>
                        <a:cs typeface="Times New Roman" pitchFamily="18" charset="0"/>
                      </a:endParaRPr>
                    </a:p>
                  </a:txBody>
                  <a:tcPr anchor="ctr"/>
                </a:tc>
                <a:tc>
                  <a:txBody>
                    <a:bodyPr/>
                    <a:lstStyle/>
                    <a:p>
                      <a:pPr algn="ctr"/>
                      <a:r>
                        <a:rPr lang="en-GB" b="1">
                          <a:latin typeface="Times New Roman" pitchFamily="18" charset="0"/>
                          <a:cs typeface="Times New Roman" pitchFamily="18" charset="0"/>
                        </a:rPr>
                        <a:t>Expected result</a:t>
                      </a:r>
                      <a:endParaRPr lang="en-GB">
                        <a:latin typeface="Times New Roman" pitchFamily="18" charset="0"/>
                        <a:cs typeface="Times New Roman" pitchFamily="18" charset="0"/>
                      </a:endParaRPr>
                    </a:p>
                  </a:txBody>
                  <a:tcPr anchor="ctr"/>
                </a:tc>
                <a:tc>
                  <a:txBody>
                    <a:bodyPr/>
                    <a:lstStyle/>
                    <a:p>
                      <a:pPr algn="ctr"/>
                      <a:r>
                        <a:rPr lang="en-GB" b="1" dirty="0">
                          <a:latin typeface="Times New Roman" pitchFamily="18" charset="0"/>
                          <a:cs typeface="Times New Roman" pitchFamily="18" charset="0"/>
                        </a:rPr>
                        <a:t>Actual result</a:t>
                      </a:r>
                      <a:endParaRPr lang="en-GB" dirty="0">
                        <a:latin typeface="Times New Roman" pitchFamily="18" charset="0"/>
                        <a:cs typeface="Times New Roman" pitchFamily="18" charset="0"/>
                      </a:endParaRPr>
                    </a:p>
                  </a:txBody>
                  <a:tcPr anchor="ctr"/>
                </a:tc>
              </a:tr>
              <a:tr h="696077">
                <a:tc>
                  <a:txBody>
                    <a:bodyPr/>
                    <a:lstStyle/>
                    <a:p>
                      <a:r>
                        <a:rPr lang="en-GB" b="0">
                          <a:latin typeface="Times New Roman" pitchFamily="18" charset="0"/>
                          <a:cs typeface="Times New Roman" pitchFamily="18" charset="0"/>
                        </a:rPr>
                        <a:t>Members File</a:t>
                      </a:r>
                    </a:p>
                  </a:txBody>
                  <a:tcPr anchor="ctr"/>
                </a:tc>
                <a:tc>
                  <a:txBody>
                    <a:bodyPr/>
                    <a:lstStyle/>
                    <a:p>
                      <a:r>
                        <a:rPr lang="en-GB" b="0">
                          <a:latin typeface="Times New Roman" pitchFamily="18" charset="0"/>
                          <a:cs typeface="Times New Roman" pitchFamily="18" charset="0"/>
                        </a:rPr>
                        <a:t>Add new member</a:t>
                      </a:r>
                    </a:p>
                  </a:txBody>
                  <a:tcPr anchor="ctr"/>
                </a:tc>
                <a:tc>
                  <a:txBody>
                    <a:bodyPr/>
                    <a:lstStyle/>
                    <a:p>
                      <a:r>
                        <a:rPr lang="en-GB" b="0">
                          <a:latin typeface="Times New Roman" pitchFamily="18" charset="0"/>
                          <a:cs typeface="Times New Roman" pitchFamily="18" charset="0"/>
                        </a:rPr>
                        <a:t>New member on members list</a:t>
                      </a:r>
                    </a:p>
                  </a:txBody>
                  <a:tcPr anchor="ctr"/>
                </a:tc>
                <a:tc>
                  <a:txBody>
                    <a:bodyPr/>
                    <a:lstStyle/>
                    <a:p>
                      <a:r>
                        <a:rPr lang="en-GB" b="0">
                          <a:latin typeface="Times New Roman" pitchFamily="18" charset="0"/>
                          <a:cs typeface="Times New Roman" pitchFamily="18" charset="0"/>
                        </a:rPr>
                        <a:t>New member appeared</a:t>
                      </a:r>
                    </a:p>
                  </a:txBody>
                  <a:tcPr anchor="ctr"/>
                </a:tc>
              </a:tr>
              <a:tr h="696077">
                <a:tc>
                  <a:txBody>
                    <a:bodyPr/>
                    <a:lstStyle/>
                    <a:p>
                      <a:r>
                        <a:rPr lang="en-GB" b="0">
                          <a:latin typeface="Times New Roman" pitchFamily="18" charset="0"/>
                          <a:cs typeface="Times New Roman" pitchFamily="18" charset="0"/>
                        </a:rPr>
                        <a:t>Members File</a:t>
                      </a:r>
                    </a:p>
                  </a:txBody>
                  <a:tcPr anchor="ctr"/>
                </a:tc>
                <a:tc>
                  <a:txBody>
                    <a:bodyPr/>
                    <a:lstStyle/>
                    <a:p>
                      <a:r>
                        <a:rPr lang="en-GB" b="0">
                          <a:latin typeface="Times New Roman" pitchFamily="18" charset="0"/>
                          <a:cs typeface="Times New Roman" pitchFamily="18" charset="0"/>
                        </a:rPr>
                        <a:t>Remove a member</a:t>
                      </a:r>
                    </a:p>
                  </a:txBody>
                  <a:tcPr anchor="ctr"/>
                </a:tc>
                <a:tc>
                  <a:txBody>
                    <a:bodyPr/>
                    <a:lstStyle/>
                    <a:p>
                      <a:r>
                        <a:rPr lang="en-GB" b="0">
                          <a:latin typeface="Times New Roman" pitchFamily="18" charset="0"/>
                          <a:cs typeface="Times New Roman" pitchFamily="18" charset="0"/>
                        </a:rPr>
                        <a:t>Member not on membership list</a:t>
                      </a:r>
                    </a:p>
                  </a:txBody>
                  <a:tcPr anchor="ctr"/>
                </a:tc>
                <a:tc>
                  <a:txBody>
                    <a:bodyPr/>
                    <a:lstStyle/>
                    <a:p>
                      <a:r>
                        <a:rPr lang="en-GB" b="0" dirty="0">
                          <a:latin typeface="Times New Roman" pitchFamily="18" charset="0"/>
                          <a:cs typeface="Times New Roman" pitchFamily="18" charset="0"/>
                        </a:rPr>
                        <a:t>Member deleted from list</a:t>
                      </a:r>
                    </a:p>
                  </a:txBody>
                  <a:tcPr anchor="ct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539552" y="6453336"/>
            <a:ext cx="8183880" cy="691520"/>
          </a:xfrm>
        </p:spPr>
        <p:txBody>
          <a:bodyPr/>
          <a:lstStyle/>
          <a:p>
            <a:endParaRPr lang="en-GB"/>
          </a:p>
        </p:txBody>
      </p:sp>
      <p:sp>
        <p:nvSpPr>
          <p:cNvPr id="3" name="عنصر نائب للمحتوى 2"/>
          <p:cNvSpPr>
            <a:spLocks noGrp="1"/>
          </p:cNvSpPr>
          <p:nvPr>
            <p:ph idx="1"/>
          </p:nvPr>
        </p:nvSpPr>
        <p:spPr>
          <a:xfrm>
            <a:off x="539552" y="548680"/>
            <a:ext cx="8183880" cy="5904656"/>
          </a:xfrm>
        </p:spPr>
        <p:txBody>
          <a:bodyPr>
            <a:noAutofit/>
          </a:bodyPr>
          <a:lstStyle/>
          <a:p>
            <a:pPr>
              <a:buNone/>
            </a:pPr>
            <a:r>
              <a:rPr lang="en-GB" sz="2000" dirty="0" smtClean="0">
                <a:latin typeface="Times New Roman" pitchFamily="18" charset="0"/>
                <a:cs typeface="Times New Roman" pitchFamily="18" charset="0"/>
              </a:rPr>
              <a:t>There are four general stages of tests:</a:t>
            </a:r>
          </a:p>
          <a:p>
            <a:r>
              <a:rPr lang="en-GB" sz="2000" dirty="0" smtClean="0">
                <a:latin typeface="Times New Roman" pitchFamily="18" charset="0"/>
                <a:cs typeface="Times New Roman" pitchFamily="18" charset="0"/>
              </a:rPr>
              <a:t>Unit </a:t>
            </a:r>
            <a:r>
              <a:rPr lang="en-GB" sz="2000" dirty="0" smtClean="0">
                <a:latin typeface="Times New Roman" pitchFamily="18" charset="0"/>
                <a:cs typeface="Times New Roman" pitchFamily="18" charset="0"/>
              </a:rPr>
              <a:t>tests:</a:t>
            </a:r>
          </a:p>
          <a:p>
            <a:pPr marL="265176" lvl="1" indent="-265176">
              <a:buSzPct val="80000"/>
              <a:buNone/>
            </a:pPr>
            <a:r>
              <a:rPr lang="en-US" sz="1600" dirty="0" smtClean="0">
                <a:latin typeface="Times New Roman" pitchFamily="18" charset="0"/>
                <a:cs typeface="Times New Roman" pitchFamily="18" charset="0"/>
              </a:rPr>
              <a:t> </a:t>
            </a:r>
            <a:r>
              <a:rPr lang="en-US" sz="1600" dirty="0" smtClean="0">
                <a:latin typeface="Times New Roman" pitchFamily="18" charset="0"/>
                <a:cs typeface="Times New Roman" pitchFamily="18" charset="0"/>
              </a:rPr>
              <a:t>-Black-box</a:t>
            </a:r>
            <a:endParaRPr lang="en-US" sz="1600" dirty="0" smtClean="0">
              <a:latin typeface="Times New Roman" pitchFamily="18" charset="0"/>
              <a:cs typeface="Times New Roman" pitchFamily="18" charset="0"/>
            </a:endParaRPr>
          </a:p>
          <a:p>
            <a:pPr marL="265176" lvl="1" indent="-265176">
              <a:buSzPct val="80000"/>
              <a:buNone/>
            </a:pPr>
            <a:r>
              <a:rPr lang="en-US" sz="1600" dirty="0" smtClean="0">
                <a:latin typeface="Times New Roman" pitchFamily="18" charset="0"/>
                <a:cs typeface="Times New Roman" pitchFamily="18" charset="0"/>
              </a:rPr>
              <a:t>-White-box</a:t>
            </a:r>
          </a:p>
          <a:p>
            <a:pPr marL="265176" lvl="1" indent="-265176">
              <a:buSzPct val="80000"/>
              <a:buNone/>
            </a:pPr>
            <a:endParaRPr lang="en-GB" sz="1600" dirty="0" smtClean="0">
              <a:latin typeface="Times New Roman" pitchFamily="18" charset="0"/>
              <a:cs typeface="Times New Roman" pitchFamily="18" charset="0"/>
            </a:endParaRPr>
          </a:p>
          <a:p>
            <a:r>
              <a:rPr lang="en-GB" sz="2000" dirty="0" smtClean="0">
                <a:latin typeface="Times New Roman" pitchFamily="18" charset="0"/>
                <a:cs typeface="Times New Roman" pitchFamily="18" charset="0"/>
              </a:rPr>
              <a:t>Integration </a:t>
            </a:r>
            <a:r>
              <a:rPr lang="en-GB" sz="2000" dirty="0" smtClean="0">
                <a:latin typeface="Times New Roman" pitchFamily="18" charset="0"/>
                <a:cs typeface="Times New Roman" pitchFamily="18" charset="0"/>
              </a:rPr>
              <a:t>tests:</a:t>
            </a:r>
          </a:p>
          <a:p>
            <a:pPr>
              <a:buNone/>
            </a:pPr>
            <a:r>
              <a:rPr lang="en-GB" sz="2000" dirty="0" smtClean="0">
                <a:latin typeface="Times New Roman" pitchFamily="18" charset="0"/>
                <a:cs typeface="Times New Roman" pitchFamily="18" charset="0"/>
              </a:rPr>
              <a:t>  -Interface </a:t>
            </a:r>
            <a:r>
              <a:rPr lang="en-GB" sz="2000" dirty="0" smtClean="0">
                <a:latin typeface="Times New Roman" pitchFamily="18" charset="0"/>
                <a:cs typeface="Times New Roman" pitchFamily="18" charset="0"/>
              </a:rPr>
              <a:t>testing: the tester test each interface function.</a:t>
            </a:r>
          </a:p>
          <a:p>
            <a:pPr>
              <a:buNone/>
            </a:pPr>
            <a:r>
              <a:rPr lang="en-GB" sz="2000" dirty="0" smtClean="0">
                <a:latin typeface="Times New Roman" pitchFamily="18" charset="0"/>
                <a:cs typeface="Times New Roman" pitchFamily="18" charset="0"/>
              </a:rPr>
              <a:t>  -Use-Case </a:t>
            </a:r>
            <a:r>
              <a:rPr lang="en-GB" sz="2000" dirty="0" smtClean="0">
                <a:latin typeface="Times New Roman" pitchFamily="18" charset="0"/>
                <a:cs typeface="Times New Roman" pitchFamily="18" charset="0"/>
              </a:rPr>
              <a:t>Testing: the tester test each use case.</a:t>
            </a:r>
          </a:p>
          <a:p>
            <a:pPr>
              <a:buNone/>
            </a:pPr>
            <a:r>
              <a:rPr lang="en-GB" sz="2000" dirty="0" smtClean="0">
                <a:latin typeface="Times New Roman" pitchFamily="18" charset="0"/>
                <a:cs typeface="Times New Roman" pitchFamily="18" charset="0"/>
              </a:rPr>
              <a:t>  -Interaction </a:t>
            </a:r>
            <a:r>
              <a:rPr lang="en-GB" sz="2000" dirty="0" smtClean="0">
                <a:latin typeface="Times New Roman" pitchFamily="18" charset="0"/>
                <a:cs typeface="Times New Roman" pitchFamily="18" charset="0"/>
              </a:rPr>
              <a:t>Testing: tests each process in a step-by-step fashion</a:t>
            </a:r>
          </a:p>
          <a:p>
            <a:pPr>
              <a:buNone/>
            </a:pPr>
            <a:r>
              <a:rPr lang="en-GB" sz="2000" dirty="0" smtClean="0">
                <a:latin typeface="Times New Roman" pitchFamily="18" charset="0"/>
                <a:cs typeface="Times New Roman" pitchFamily="18" charset="0"/>
              </a:rPr>
              <a:t>  -System </a:t>
            </a:r>
            <a:r>
              <a:rPr lang="en-GB" sz="2000" dirty="0" smtClean="0">
                <a:latin typeface="Times New Roman" pitchFamily="18" charset="0"/>
                <a:cs typeface="Times New Roman" pitchFamily="18" charset="0"/>
              </a:rPr>
              <a:t>Interface Testing: test the exchange of data with other systems</a:t>
            </a:r>
            <a:r>
              <a:rPr lang="en-GB" sz="2000" dirty="0" smtClean="0">
                <a:latin typeface="Times New Roman" pitchFamily="18" charset="0"/>
                <a:cs typeface="Times New Roman" pitchFamily="18" charset="0"/>
              </a:rPr>
              <a:t>.</a:t>
            </a:r>
            <a:endParaRPr lang="en-GB" sz="2000" dirty="0" smtClean="0">
              <a:latin typeface="Times New Roman" pitchFamily="18" charset="0"/>
              <a:cs typeface="Times New Roman" pitchFamily="18" charset="0"/>
            </a:endParaRPr>
          </a:p>
          <a:p>
            <a:r>
              <a:rPr lang="en-GB" sz="2000" dirty="0" smtClean="0">
                <a:latin typeface="Times New Roman" pitchFamily="18" charset="0"/>
                <a:cs typeface="Times New Roman" pitchFamily="18" charset="0"/>
              </a:rPr>
              <a:t>System </a:t>
            </a:r>
            <a:r>
              <a:rPr lang="en-GB" sz="2000" dirty="0" smtClean="0">
                <a:latin typeface="Times New Roman" pitchFamily="18" charset="0"/>
                <a:cs typeface="Times New Roman" pitchFamily="18" charset="0"/>
              </a:rPr>
              <a:t>tests</a:t>
            </a:r>
          </a:p>
          <a:p>
            <a:pPr>
              <a:buNone/>
            </a:pPr>
            <a:r>
              <a:rPr lang="en-GB" sz="1400" b="1" dirty="0" smtClean="0">
                <a:latin typeface="Times New Roman" pitchFamily="18" charset="0"/>
                <a:cs typeface="Times New Roman" pitchFamily="18" charset="0"/>
              </a:rPr>
              <a:t> </a:t>
            </a:r>
            <a:r>
              <a:rPr lang="en-GB" sz="1400" b="1" dirty="0" smtClean="0">
                <a:latin typeface="Times New Roman" pitchFamily="18" charset="0"/>
                <a:cs typeface="Times New Roman" pitchFamily="18" charset="0"/>
              </a:rPr>
              <a:t>   -</a:t>
            </a:r>
            <a:r>
              <a:rPr lang="en-US" sz="1400" b="1" dirty="0" smtClean="0"/>
              <a:t>Usability </a:t>
            </a:r>
            <a:r>
              <a:rPr lang="en-US" sz="1400" b="1" dirty="0" smtClean="0"/>
              <a:t>testing</a:t>
            </a:r>
            <a:r>
              <a:rPr lang="en-US" sz="1400" dirty="0" smtClean="0"/>
              <a:t>: how convenient the system is to use.  </a:t>
            </a:r>
            <a:endParaRPr lang="en-US" sz="1400" dirty="0" smtClean="0"/>
          </a:p>
          <a:p>
            <a:pPr>
              <a:buNone/>
            </a:pPr>
            <a:r>
              <a:rPr lang="en-US" sz="1400" b="1" dirty="0" smtClean="0"/>
              <a:t>  </a:t>
            </a:r>
            <a:r>
              <a:rPr lang="en-US" sz="1400" b="1" dirty="0" smtClean="0"/>
              <a:t> -Security </a:t>
            </a:r>
            <a:r>
              <a:rPr lang="en-US" sz="1400" b="1" dirty="0" smtClean="0"/>
              <a:t>testing</a:t>
            </a:r>
            <a:r>
              <a:rPr lang="en-US" sz="1400" dirty="0" smtClean="0"/>
              <a:t>: how secure the system </a:t>
            </a:r>
            <a:r>
              <a:rPr lang="en-US" sz="1400" dirty="0" smtClean="0"/>
              <a:t>is.</a:t>
            </a:r>
          </a:p>
          <a:p>
            <a:pPr>
              <a:buNone/>
            </a:pPr>
            <a:r>
              <a:rPr lang="en-US" sz="1400" b="1" dirty="0" smtClean="0"/>
              <a:t> </a:t>
            </a:r>
            <a:r>
              <a:rPr lang="en-US" sz="1400" b="1" dirty="0" smtClean="0"/>
              <a:t>  -Performance testing</a:t>
            </a:r>
            <a:r>
              <a:rPr lang="en-US" sz="1400" dirty="0" smtClean="0"/>
              <a:t>: how well the system performs under heavy load.</a:t>
            </a:r>
          </a:p>
          <a:p>
            <a:pPr>
              <a:buNone/>
            </a:pPr>
            <a:r>
              <a:rPr lang="en-US" sz="1400" b="1" dirty="0" smtClean="0"/>
              <a:t> </a:t>
            </a:r>
            <a:r>
              <a:rPr lang="en-US" sz="1400" b="1" dirty="0" smtClean="0"/>
              <a:t>  -Documentation</a:t>
            </a:r>
            <a:r>
              <a:rPr lang="en-US" sz="1400" dirty="0" smtClean="0"/>
              <a:t> </a:t>
            </a:r>
            <a:r>
              <a:rPr lang="en-US" sz="1400" b="1" dirty="0" smtClean="0"/>
              <a:t>testing</a:t>
            </a:r>
            <a:r>
              <a:rPr lang="en-US" sz="1400" dirty="0" smtClean="0"/>
              <a:t>: how accurate the documentation of the system</a:t>
            </a:r>
            <a:r>
              <a:rPr lang="en-US" sz="1400" dirty="0" smtClean="0"/>
              <a:t>.</a:t>
            </a:r>
            <a:endParaRPr lang="en-GB" sz="2000" dirty="0" smtClean="0">
              <a:latin typeface="Times New Roman" pitchFamily="18" charset="0"/>
              <a:cs typeface="Times New Roman" pitchFamily="18" charset="0"/>
            </a:endParaRPr>
          </a:p>
          <a:p>
            <a:r>
              <a:rPr lang="en-GB" sz="2000" dirty="0" smtClean="0">
                <a:latin typeface="Times New Roman" pitchFamily="18" charset="0"/>
                <a:cs typeface="Times New Roman" pitchFamily="18" charset="0"/>
              </a:rPr>
              <a:t>Acceptance tests</a:t>
            </a:r>
          </a:p>
          <a:p>
            <a:pPr>
              <a:buNone/>
            </a:pPr>
            <a:r>
              <a:rPr lang="en-US" sz="2000" dirty="0" smtClean="0">
                <a:latin typeface="Times New Roman" pitchFamily="18" charset="0"/>
                <a:cs typeface="Times New Roman" pitchFamily="18" charset="0"/>
              </a:rPr>
              <a:t> </a:t>
            </a:r>
            <a:r>
              <a:rPr lang="en-US" sz="2000" dirty="0" smtClean="0">
                <a:latin typeface="Times New Roman" pitchFamily="18" charset="0"/>
                <a:cs typeface="Times New Roman" pitchFamily="18" charset="0"/>
              </a:rPr>
              <a:t>   - Alpha testing                  -  Beta </a:t>
            </a:r>
            <a:r>
              <a:rPr lang="en-US" sz="2000" dirty="0" smtClean="0">
                <a:latin typeface="Times New Roman" pitchFamily="18" charset="0"/>
                <a:cs typeface="Times New Roman" pitchFamily="18" charset="0"/>
              </a:rPr>
              <a:t>testing </a:t>
            </a:r>
          </a:p>
          <a:p>
            <a:pPr>
              <a:buNone/>
            </a:pPr>
            <a:endParaRPr lang="en-US" sz="2000" dirty="0" smtClean="0">
              <a:latin typeface="Times New Roman" pitchFamily="18" charset="0"/>
              <a:cs typeface="Times New Roman" pitchFamily="18" charset="0"/>
            </a:endParaRPr>
          </a:p>
          <a:p>
            <a:pPr>
              <a:buNone/>
            </a:pPr>
            <a:endParaRPr lang="en-US" sz="2000" dirty="0" smtClean="0">
              <a:latin typeface="Times New Roman" pitchFamily="18" charset="0"/>
              <a:cs typeface="Times New Roman" pitchFamily="18" charset="0"/>
            </a:endParaRPr>
          </a:p>
          <a:p>
            <a:pPr>
              <a:buNone/>
            </a:pPr>
            <a:endParaRPr lang="en-GB" sz="2000" dirty="0" smtClean="0">
              <a:latin typeface="Times New Roman" pitchFamily="18" charset="0"/>
              <a:cs typeface="Times New Roman" pitchFamily="18" charset="0"/>
            </a:endParaRPr>
          </a:p>
          <a:p>
            <a:endParaRPr lang="en-GB" sz="2000" dirty="0">
              <a:latin typeface="Times New Roman" pitchFamily="18" charset="0"/>
              <a:cs typeface="Times New Roman" pitchFamily="18"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755576" y="260648"/>
            <a:ext cx="8183880" cy="1051560"/>
          </a:xfrm>
        </p:spPr>
        <p:txBody>
          <a:bodyPr>
            <a:normAutofit/>
          </a:bodyPr>
          <a:lstStyle/>
          <a:p>
            <a:r>
              <a:rPr lang="en-GB" sz="4000" dirty="0" smtClean="0">
                <a:effectLst>
                  <a:outerShdw blurRad="53975" dist="22860" dir="5400000" algn="tl" rotWithShape="0">
                    <a:srgbClr val="000000">
                      <a:alpha val="55000"/>
                    </a:srgbClr>
                  </a:outerShdw>
                  <a:reflection blurRad="6350" stA="60000" endA="900" endPos="58000" dir="5400000" sy="-100000" algn="bl" rotWithShape="0"/>
                </a:effectLst>
                <a:latin typeface="Times New Roman" pitchFamily="18" charset="0"/>
                <a:cs typeface="Times New Roman" pitchFamily="18" charset="0"/>
              </a:rPr>
              <a:t>Implementation</a:t>
            </a:r>
            <a:endParaRPr lang="en-GB" sz="4000" dirty="0">
              <a:effectLst>
                <a:outerShdw blurRad="53975" dist="22860" dir="5400000" algn="tl" rotWithShape="0">
                  <a:srgbClr val="000000">
                    <a:alpha val="55000"/>
                  </a:srgbClr>
                </a:outerShdw>
                <a:reflection blurRad="6350" stA="60000" endA="900" endPos="58000" dir="5400000" sy="-100000" algn="bl" rotWithShape="0"/>
              </a:effectLst>
              <a:latin typeface="Times New Roman" pitchFamily="18" charset="0"/>
              <a:cs typeface="Times New Roman" pitchFamily="18" charset="0"/>
            </a:endParaRPr>
          </a:p>
        </p:txBody>
      </p:sp>
      <p:sp>
        <p:nvSpPr>
          <p:cNvPr id="3" name="عنصر نائب للمحتوى 2"/>
          <p:cNvSpPr>
            <a:spLocks noGrp="1"/>
          </p:cNvSpPr>
          <p:nvPr>
            <p:ph idx="1"/>
          </p:nvPr>
        </p:nvSpPr>
        <p:spPr>
          <a:xfrm>
            <a:off x="539552" y="1412776"/>
            <a:ext cx="8183880" cy="4608512"/>
          </a:xfrm>
        </p:spPr>
        <p:txBody>
          <a:bodyPr/>
          <a:lstStyle/>
          <a:p>
            <a:pPr>
              <a:buNone/>
            </a:pPr>
            <a:r>
              <a:rPr lang="en-GB" dirty="0" smtClean="0">
                <a:latin typeface="Times New Roman" pitchFamily="18" charset="0"/>
                <a:cs typeface="Times New Roman" pitchFamily="18" charset="0"/>
              </a:rPr>
              <a:t>Implementing or introducing a new system can be done in two ways: </a:t>
            </a:r>
          </a:p>
          <a:p>
            <a:pPr>
              <a:buNone/>
            </a:pPr>
            <a:endParaRPr lang="en-GB" dirty="0" smtClean="0">
              <a:latin typeface="Times New Roman" pitchFamily="18" charset="0"/>
              <a:cs typeface="Times New Roman" pitchFamily="18" charset="0"/>
            </a:endParaRPr>
          </a:p>
          <a:p>
            <a:r>
              <a:rPr lang="en-GB" dirty="0" smtClean="0">
                <a:latin typeface="Times New Roman" pitchFamily="18" charset="0"/>
                <a:cs typeface="Times New Roman" pitchFamily="18" charset="0"/>
              </a:rPr>
              <a:t>Direct Implementation</a:t>
            </a:r>
          </a:p>
          <a:p>
            <a:pPr>
              <a:buNone/>
            </a:pPr>
            <a:r>
              <a:rPr lang="en-GB" dirty="0" smtClean="0">
                <a:latin typeface="Times New Roman" pitchFamily="18" charset="0"/>
                <a:cs typeface="Times New Roman" pitchFamily="18" charset="0"/>
              </a:rPr>
              <a:t>  </a:t>
            </a:r>
          </a:p>
          <a:p>
            <a:r>
              <a:rPr lang="en-GB" dirty="0" smtClean="0">
                <a:latin typeface="Times New Roman" pitchFamily="18" charset="0"/>
                <a:cs typeface="Times New Roman" pitchFamily="18" charset="0"/>
              </a:rPr>
              <a:t>  Parallel Running  </a:t>
            </a:r>
          </a:p>
          <a:p>
            <a:endParaRPr lang="en-GB" dirty="0">
              <a:latin typeface="Times New Roman" pitchFamily="18" charset="0"/>
              <a:cs typeface="Times New Roman" pitchFamily="18" charset="0"/>
            </a:endParaRPr>
          </a:p>
        </p:txBody>
      </p:sp>
      <p:pic>
        <p:nvPicPr>
          <p:cNvPr id="4" name="صورة 3" descr="imp.gif"/>
          <p:cNvPicPr>
            <a:picLocks noChangeAspect="1"/>
          </p:cNvPicPr>
          <p:nvPr/>
        </p:nvPicPr>
        <p:blipFill>
          <a:blip r:embed="rId3" cstate="print"/>
          <a:stretch>
            <a:fillRect/>
          </a:stretch>
        </p:blipFill>
        <p:spPr>
          <a:xfrm>
            <a:off x="5580112" y="2708920"/>
            <a:ext cx="3124944" cy="3124944"/>
          </a:xfrm>
          <a:prstGeom prst="rect">
            <a:avLst/>
          </a:prstGeom>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755576" y="764704"/>
            <a:ext cx="8183880" cy="1051560"/>
          </a:xfrm>
        </p:spPr>
        <p:txBody>
          <a:bodyPr>
            <a:noAutofit/>
          </a:bodyPr>
          <a:lstStyle/>
          <a:p>
            <a:r>
              <a:rPr lang="en-GB" dirty="0" smtClean="0">
                <a:effectLst>
                  <a:outerShdw blurRad="53975" dist="22860" dir="5400000" algn="tl" rotWithShape="0">
                    <a:srgbClr val="000000">
                      <a:alpha val="55000"/>
                    </a:srgbClr>
                  </a:outerShdw>
                  <a:reflection blurRad="6350" stA="60000" endA="900" endPos="58000" dir="5400000" sy="-100000" algn="bl" rotWithShape="0"/>
                </a:effectLst>
                <a:latin typeface="Times New Roman" pitchFamily="18" charset="0"/>
                <a:cs typeface="Times New Roman" pitchFamily="18" charset="0"/>
              </a:rPr>
              <a:t>Implementation - Direct</a:t>
            </a:r>
            <a:br>
              <a:rPr lang="en-GB" dirty="0" smtClean="0">
                <a:effectLst>
                  <a:outerShdw blurRad="53975" dist="22860" dir="5400000" algn="tl" rotWithShape="0">
                    <a:srgbClr val="000000">
                      <a:alpha val="55000"/>
                    </a:srgbClr>
                  </a:outerShdw>
                  <a:reflection blurRad="6350" stA="60000" endA="900" endPos="58000" dir="5400000" sy="-100000" algn="bl" rotWithShape="0"/>
                </a:effectLst>
                <a:latin typeface="Times New Roman" pitchFamily="18" charset="0"/>
                <a:cs typeface="Times New Roman" pitchFamily="18" charset="0"/>
              </a:rPr>
            </a:br>
            <a:endParaRPr lang="en-GB" dirty="0">
              <a:effectLst>
                <a:outerShdw blurRad="53975" dist="22860" dir="5400000" algn="tl" rotWithShape="0">
                  <a:srgbClr val="000000">
                    <a:alpha val="55000"/>
                  </a:srgbClr>
                </a:outerShdw>
                <a:reflection blurRad="6350" stA="60000" endA="900" endPos="58000" dir="5400000" sy="-100000" algn="bl" rotWithShape="0"/>
              </a:effectLst>
            </a:endParaRPr>
          </a:p>
        </p:txBody>
      </p:sp>
      <p:sp>
        <p:nvSpPr>
          <p:cNvPr id="3" name="عنصر نائب للمحتوى 2"/>
          <p:cNvSpPr>
            <a:spLocks noGrp="1"/>
          </p:cNvSpPr>
          <p:nvPr>
            <p:ph idx="1"/>
          </p:nvPr>
        </p:nvSpPr>
        <p:spPr>
          <a:xfrm>
            <a:off x="323528" y="1484784"/>
            <a:ext cx="8183880" cy="4187952"/>
          </a:xfrm>
        </p:spPr>
        <p:txBody>
          <a:bodyPr>
            <a:normAutofit/>
          </a:bodyPr>
          <a:lstStyle/>
          <a:p>
            <a:pPr>
              <a:buNone/>
            </a:pPr>
            <a:r>
              <a:rPr lang="en-GB" dirty="0" smtClean="0">
                <a:latin typeface="Times New Roman" pitchFamily="18" charset="0"/>
                <a:cs typeface="Times New Roman" pitchFamily="18" charset="0"/>
              </a:rPr>
              <a:t>   With this method of implementation the users stop using the manual system and start using the computer system from a given date. The advantage of this method is that it is less costly in effort and time than any other method of implementation. The disadvantage of this method is that if problems occur the users do not have any alternative apart from returning to a manual system which may prove difficult if it has been discontinued. </a:t>
            </a:r>
          </a:p>
          <a:p>
            <a:endParaRPr lang="en-GB"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611560" y="404664"/>
            <a:ext cx="8183880" cy="1368152"/>
          </a:xfrm>
        </p:spPr>
        <p:txBody>
          <a:bodyPr>
            <a:normAutofit/>
          </a:bodyPr>
          <a:lstStyle/>
          <a:p>
            <a:r>
              <a:rPr lang="en-GB" dirty="0" smtClean="0">
                <a:effectLst>
                  <a:outerShdw blurRad="53975" dist="22860" dir="5400000" algn="tl" rotWithShape="0">
                    <a:srgbClr val="000000">
                      <a:alpha val="55000"/>
                    </a:srgbClr>
                  </a:outerShdw>
                  <a:reflection blurRad="6350" stA="60000" endA="900" endPos="58000" dir="5400000" sy="-100000" algn="bl" rotWithShape="0"/>
                </a:effectLst>
                <a:latin typeface="Times New Roman" pitchFamily="18" charset="0"/>
                <a:cs typeface="Times New Roman" pitchFamily="18" charset="0"/>
              </a:rPr>
              <a:t>Implementation - Parallel Running</a:t>
            </a:r>
            <a:endParaRPr lang="en-GB" dirty="0">
              <a:effectLst>
                <a:outerShdw blurRad="53975" dist="22860" dir="5400000" algn="tl" rotWithShape="0">
                  <a:srgbClr val="000000">
                    <a:alpha val="55000"/>
                  </a:srgbClr>
                </a:outerShdw>
                <a:reflection blurRad="6350" stA="60000" endA="900" endPos="58000" dir="5400000" sy="-100000" algn="bl" rotWithShape="0"/>
              </a:effectLst>
              <a:latin typeface="Times New Roman" pitchFamily="18" charset="0"/>
              <a:cs typeface="Times New Roman" pitchFamily="18" charset="0"/>
            </a:endParaRPr>
          </a:p>
        </p:txBody>
      </p:sp>
      <p:sp>
        <p:nvSpPr>
          <p:cNvPr id="3" name="عنصر نائب للمحتوى 2"/>
          <p:cNvSpPr>
            <a:spLocks noGrp="1"/>
          </p:cNvSpPr>
          <p:nvPr>
            <p:ph idx="1"/>
          </p:nvPr>
        </p:nvSpPr>
        <p:spPr>
          <a:xfrm>
            <a:off x="539552" y="1628800"/>
            <a:ext cx="8183880" cy="4187952"/>
          </a:xfrm>
        </p:spPr>
        <p:txBody>
          <a:bodyPr>
            <a:normAutofit/>
          </a:bodyPr>
          <a:lstStyle/>
          <a:p>
            <a:pPr>
              <a:buNone/>
            </a:pPr>
            <a:r>
              <a:rPr lang="en-GB" sz="2400" dirty="0" smtClean="0">
                <a:latin typeface="Times New Roman" pitchFamily="18" charset="0"/>
                <a:cs typeface="Times New Roman" pitchFamily="18" charset="0"/>
              </a:rPr>
              <a:t/>
            </a:r>
            <a:br>
              <a:rPr lang="en-GB" sz="2400" dirty="0" smtClean="0">
                <a:latin typeface="Times New Roman" pitchFamily="18" charset="0"/>
                <a:cs typeface="Times New Roman" pitchFamily="18" charset="0"/>
              </a:rPr>
            </a:br>
            <a:r>
              <a:rPr lang="en-GB" sz="2400" dirty="0" smtClean="0">
                <a:latin typeface="Times New Roman" pitchFamily="18" charset="0"/>
                <a:cs typeface="Times New Roman" pitchFamily="18" charset="0"/>
              </a:rPr>
              <a:t>With parallel running, the new system is introduced alongside the existing system. With parallel running both systems (manual and computer, or old computer and new computer system) will be in operation at the same time. This has the advantage that the results from the new system can be compared with those of the old system. However, it has the major disadvantage that each job is done twice and therefore it means a lot of extra work for the users. </a:t>
            </a:r>
          </a:p>
          <a:p>
            <a:endParaRPr lang="en-GB"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539552" y="476672"/>
            <a:ext cx="8183880" cy="1051560"/>
          </a:xfrm>
        </p:spPr>
        <p:txBody>
          <a:bodyPr>
            <a:normAutofit/>
          </a:bodyPr>
          <a:lstStyle/>
          <a:p>
            <a:r>
              <a:rPr lang="en-GB" sz="4000" dirty="0" smtClean="0">
                <a:effectLst>
                  <a:outerShdw blurRad="53975" dist="22860" dir="5400000" algn="tl" rotWithShape="0">
                    <a:srgbClr val="000000">
                      <a:alpha val="55000"/>
                    </a:srgbClr>
                  </a:outerShdw>
                  <a:reflection blurRad="6350" stA="60000" endA="900" endPos="58000" dir="5400000" sy="-100000" algn="bl" rotWithShape="0"/>
                </a:effectLst>
                <a:latin typeface="Times New Roman" pitchFamily="18" charset="0"/>
                <a:cs typeface="Times New Roman" pitchFamily="18" charset="0"/>
              </a:rPr>
              <a:t>Documentation</a:t>
            </a:r>
            <a:endParaRPr lang="en-GB" sz="4000" dirty="0">
              <a:effectLst>
                <a:outerShdw blurRad="53975" dist="22860" dir="5400000" algn="tl" rotWithShape="0">
                  <a:srgbClr val="000000">
                    <a:alpha val="55000"/>
                  </a:srgbClr>
                </a:outerShdw>
                <a:reflection blurRad="6350" stA="60000" endA="900" endPos="58000" dir="5400000" sy="-100000" algn="bl" rotWithShape="0"/>
              </a:effectLst>
              <a:latin typeface="Times New Roman" pitchFamily="18" charset="0"/>
              <a:cs typeface="Times New Roman" pitchFamily="18" charset="0"/>
            </a:endParaRPr>
          </a:p>
        </p:txBody>
      </p:sp>
      <p:sp>
        <p:nvSpPr>
          <p:cNvPr id="3" name="عنصر نائب للمحتوى 2"/>
          <p:cNvSpPr>
            <a:spLocks noGrp="1"/>
          </p:cNvSpPr>
          <p:nvPr>
            <p:ph idx="1"/>
          </p:nvPr>
        </p:nvSpPr>
        <p:spPr>
          <a:xfrm>
            <a:off x="395536" y="1700808"/>
            <a:ext cx="8183880" cy="4187952"/>
          </a:xfrm>
        </p:spPr>
        <p:txBody>
          <a:bodyPr>
            <a:normAutofit/>
          </a:bodyPr>
          <a:lstStyle/>
          <a:p>
            <a:pPr>
              <a:buNone/>
            </a:pPr>
            <a:r>
              <a:rPr lang="en-GB" sz="2400" dirty="0" smtClean="0">
                <a:latin typeface="Times New Roman" pitchFamily="18" charset="0"/>
                <a:cs typeface="Times New Roman" pitchFamily="18" charset="0"/>
              </a:rPr>
              <a:t>A number of documents are produced during the development of a new computer application. </a:t>
            </a:r>
            <a:br>
              <a:rPr lang="en-GB" sz="2400" dirty="0" smtClean="0">
                <a:latin typeface="Times New Roman" pitchFamily="18" charset="0"/>
                <a:cs typeface="Times New Roman" pitchFamily="18" charset="0"/>
              </a:rPr>
            </a:br>
            <a:r>
              <a:rPr lang="en-GB" sz="2400" dirty="0" smtClean="0">
                <a:latin typeface="Times New Roman" pitchFamily="18" charset="0"/>
                <a:cs typeface="Times New Roman" pitchFamily="18" charset="0"/>
              </a:rPr>
              <a:t>Essentially there are two types: </a:t>
            </a:r>
          </a:p>
          <a:p>
            <a:pPr>
              <a:buNone/>
            </a:pPr>
            <a:endParaRPr lang="en-GB" sz="2400" dirty="0" smtClean="0">
              <a:latin typeface="Times New Roman" pitchFamily="18" charset="0"/>
              <a:cs typeface="Times New Roman" pitchFamily="18" charset="0"/>
            </a:endParaRPr>
          </a:p>
          <a:p>
            <a:r>
              <a:rPr lang="en-GB" sz="2400" dirty="0" smtClean="0">
                <a:latin typeface="Times New Roman" pitchFamily="18" charset="0"/>
                <a:cs typeface="Times New Roman" pitchFamily="18" charset="0"/>
              </a:rPr>
              <a:t>User Guides</a:t>
            </a:r>
          </a:p>
          <a:p>
            <a:r>
              <a:rPr lang="en-GB" sz="2400" dirty="0" smtClean="0">
                <a:latin typeface="Times New Roman" pitchFamily="18" charset="0"/>
                <a:cs typeface="Times New Roman" pitchFamily="18" charset="0"/>
              </a:rPr>
              <a:t>Technical Documentation</a:t>
            </a:r>
          </a:p>
          <a:p>
            <a:endParaRPr lang="en-GB" sz="2400" dirty="0">
              <a:latin typeface="Times New Roman" pitchFamily="18" charset="0"/>
              <a:cs typeface="Times New Roman" pitchFamily="18" charset="0"/>
            </a:endParaRPr>
          </a:p>
        </p:txBody>
      </p:sp>
      <p:pic>
        <p:nvPicPr>
          <p:cNvPr id="4" name="صورة 3" descr="doc-s.gif"/>
          <p:cNvPicPr>
            <a:picLocks noChangeAspect="1"/>
          </p:cNvPicPr>
          <p:nvPr/>
        </p:nvPicPr>
        <p:blipFill>
          <a:blip r:embed="rId2" cstate="print"/>
          <a:stretch>
            <a:fillRect/>
          </a:stretch>
        </p:blipFill>
        <p:spPr>
          <a:xfrm>
            <a:off x="4283968" y="3140968"/>
            <a:ext cx="4313664" cy="2448272"/>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611560" y="548680"/>
            <a:ext cx="8183880" cy="1051560"/>
          </a:xfrm>
        </p:spPr>
        <p:txBody>
          <a:bodyPr>
            <a:noAutofit/>
          </a:bodyPr>
          <a:lstStyle/>
          <a:p>
            <a:r>
              <a:rPr lang="en-GB" sz="4000" dirty="0" smtClean="0">
                <a:effectLst>
                  <a:outerShdw blurRad="53975" dist="22860" dir="5400000" algn="tl" rotWithShape="0">
                    <a:srgbClr val="000000">
                      <a:alpha val="55000"/>
                    </a:srgbClr>
                  </a:outerShdw>
                  <a:reflection blurRad="6350" stA="60000" endA="900" endPos="58000" dir="5400000" sy="-100000" algn="bl" rotWithShape="0"/>
                </a:effectLst>
                <a:latin typeface="Times New Roman" pitchFamily="18" charset="0"/>
                <a:cs typeface="Times New Roman" pitchFamily="18" charset="0"/>
              </a:rPr>
              <a:t/>
            </a:r>
            <a:br>
              <a:rPr lang="en-GB" sz="4000" dirty="0" smtClean="0">
                <a:effectLst>
                  <a:outerShdw blurRad="53975" dist="22860" dir="5400000" algn="tl" rotWithShape="0">
                    <a:srgbClr val="000000">
                      <a:alpha val="55000"/>
                    </a:srgbClr>
                  </a:outerShdw>
                  <a:reflection blurRad="6350" stA="60000" endA="900" endPos="58000" dir="5400000" sy="-100000" algn="bl" rotWithShape="0"/>
                </a:effectLst>
                <a:latin typeface="Times New Roman" pitchFamily="18" charset="0"/>
                <a:cs typeface="Times New Roman" pitchFamily="18" charset="0"/>
              </a:rPr>
            </a:br>
            <a:r>
              <a:rPr lang="en-GB" sz="4000" dirty="0" smtClean="0">
                <a:effectLst>
                  <a:outerShdw blurRad="53975" dist="22860" dir="5400000" algn="tl" rotWithShape="0">
                    <a:srgbClr val="000000">
                      <a:alpha val="55000"/>
                    </a:srgbClr>
                  </a:outerShdw>
                  <a:reflection blurRad="6350" stA="60000" endA="900" endPos="58000" dir="5400000" sy="-100000" algn="bl" rotWithShape="0"/>
                </a:effectLst>
                <a:latin typeface="Times New Roman" pitchFamily="18" charset="0"/>
                <a:cs typeface="Times New Roman" pitchFamily="18" charset="0"/>
              </a:rPr>
              <a:t>Developing an Information System</a:t>
            </a:r>
            <a:endParaRPr lang="en-GB" sz="4000" dirty="0">
              <a:effectLst>
                <a:outerShdw blurRad="53975" dist="22860" dir="5400000" algn="tl" rotWithShape="0">
                  <a:srgbClr val="000000">
                    <a:alpha val="55000"/>
                  </a:srgbClr>
                </a:outerShdw>
                <a:reflection blurRad="6350" stA="60000" endA="900" endPos="58000" dir="5400000" sy="-100000" algn="bl" rotWithShape="0"/>
              </a:effectLst>
              <a:latin typeface="Times New Roman" pitchFamily="18" charset="0"/>
              <a:cs typeface="Times New Roman" pitchFamily="18" charset="0"/>
            </a:endParaRPr>
          </a:p>
        </p:txBody>
      </p:sp>
      <p:sp>
        <p:nvSpPr>
          <p:cNvPr id="3" name="عنصر نائب للمحتوى 2"/>
          <p:cNvSpPr>
            <a:spLocks noGrp="1"/>
          </p:cNvSpPr>
          <p:nvPr>
            <p:ph idx="1"/>
          </p:nvPr>
        </p:nvSpPr>
        <p:spPr>
          <a:xfrm>
            <a:off x="539552" y="1628800"/>
            <a:ext cx="8183880" cy="4187952"/>
          </a:xfrm>
        </p:spPr>
        <p:txBody>
          <a:bodyPr>
            <a:normAutofit/>
          </a:bodyPr>
          <a:lstStyle/>
          <a:p>
            <a:pPr>
              <a:buNone/>
            </a:pPr>
            <a:r>
              <a:rPr lang="en-GB" dirty="0" smtClean="0"/>
              <a:t/>
            </a:r>
            <a:br>
              <a:rPr lang="en-GB" dirty="0" smtClean="0"/>
            </a:br>
            <a:r>
              <a:rPr lang="en-GB" sz="2400" dirty="0" smtClean="0">
                <a:latin typeface="Times New Roman" pitchFamily="18" charset="0"/>
                <a:cs typeface="Times New Roman" pitchFamily="18" charset="0"/>
              </a:rPr>
              <a:t>The steps involved in developing an Information System are: </a:t>
            </a:r>
            <a:br>
              <a:rPr lang="en-GB" sz="2400" dirty="0" smtClean="0">
                <a:latin typeface="Times New Roman" pitchFamily="18" charset="0"/>
                <a:cs typeface="Times New Roman" pitchFamily="18" charset="0"/>
              </a:rPr>
            </a:br>
            <a:endParaRPr lang="en-GB" sz="2400" dirty="0" smtClean="0">
              <a:latin typeface="Times New Roman" pitchFamily="18" charset="0"/>
              <a:cs typeface="Times New Roman" pitchFamily="18" charset="0"/>
            </a:endParaRPr>
          </a:p>
          <a:p>
            <a:r>
              <a:rPr lang="en-GB" sz="2400" dirty="0" smtClean="0">
                <a:latin typeface="Times New Roman" pitchFamily="18" charset="0"/>
                <a:cs typeface="Times New Roman" pitchFamily="18" charset="0"/>
              </a:rPr>
              <a:t>Analysis</a:t>
            </a:r>
          </a:p>
          <a:p>
            <a:r>
              <a:rPr lang="en-GB" sz="2400" dirty="0" smtClean="0">
                <a:latin typeface="Times New Roman" pitchFamily="18" charset="0"/>
                <a:cs typeface="Times New Roman" pitchFamily="18" charset="0"/>
              </a:rPr>
              <a:t>Feasibility Study</a:t>
            </a:r>
          </a:p>
          <a:p>
            <a:r>
              <a:rPr lang="en-GB" sz="2400" dirty="0" smtClean="0">
                <a:latin typeface="Times New Roman" pitchFamily="18" charset="0"/>
                <a:cs typeface="Times New Roman" pitchFamily="18" charset="0"/>
              </a:rPr>
              <a:t>System Design</a:t>
            </a:r>
          </a:p>
          <a:p>
            <a:r>
              <a:rPr lang="en-GB" sz="2400" dirty="0" smtClean="0">
                <a:latin typeface="Times New Roman" pitchFamily="18" charset="0"/>
                <a:cs typeface="Times New Roman" pitchFamily="18" charset="0"/>
              </a:rPr>
              <a:t>Testing</a:t>
            </a:r>
          </a:p>
          <a:p>
            <a:r>
              <a:rPr lang="en-GB" sz="2400" dirty="0" smtClean="0">
                <a:latin typeface="Times New Roman" pitchFamily="18" charset="0"/>
                <a:cs typeface="Times New Roman" pitchFamily="18" charset="0"/>
              </a:rPr>
              <a:t>Implementation</a:t>
            </a:r>
          </a:p>
          <a:p>
            <a:r>
              <a:rPr lang="en-GB" sz="2400" dirty="0" smtClean="0">
                <a:latin typeface="Times New Roman" pitchFamily="18" charset="0"/>
                <a:cs typeface="Times New Roman" pitchFamily="18" charset="0"/>
              </a:rPr>
              <a:t>Documentation</a:t>
            </a:r>
          </a:p>
          <a:p>
            <a:pPr>
              <a:buNone/>
            </a:pPr>
            <a:endParaRPr lang="en-GB"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539552" y="692696"/>
            <a:ext cx="8183880" cy="1051560"/>
          </a:xfrm>
        </p:spPr>
        <p:txBody>
          <a:bodyPr/>
          <a:lstStyle/>
          <a:p>
            <a:r>
              <a:rPr lang="en-GB" dirty="0" smtClean="0">
                <a:effectLst>
                  <a:outerShdw blurRad="53975" dist="22860" dir="5400000" algn="tl" rotWithShape="0">
                    <a:srgbClr val="000000">
                      <a:alpha val="55000"/>
                    </a:srgbClr>
                  </a:outerShdw>
                  <a:reflection blurRad="6350" stA="60000" endA="900" endPos="58000" dir="5400000" sy="-100000" algn="bl" rotWithShape="0"/>
                </a:effectLst>
                <a:latin typeface="Times New Roman" pitchFamily="18" charset="0"/>
                <a:cs typeface="Times New Roman" pitchFamily="18" charset="0"/>
              </a:rPr>
              <a:t>Documentation - User Guides</a:t>
            </a:r>
            <a:endParaRPr lang="en-GB" dirty="0">
              <a:effectLst>
                <a:outerShdw blurRad="53975" dist="22860" dir="5400000" algn="tl" rotWithShape="0">
                  <a:srgbClr val="000000">
                    <a:alpha val="55000"/>
                  </a:srgbClr>
                </a:outerShdw>
                <a:reflection blurRad="6350" stA="60000" endA="900" endPos="58000" dir="5400000" sy="-100000" algn="bl" rotWithShape="0"/>
              </a:effectLst>
            </a:endParaRPr>
          </a:p>
        </p:txBody>
      </p:sp>
      <p:sp>
        <p:nvSpPr>
          <p:cNvPr id="3" name="عنصر نائب للمحتوى 2"/>
          <p:cNvSpPr>
            <a:spLocks noGrp="1"/>
          </p:cNvSpPr>
          <p:nvPr>
            <p:ph idx="1"/>
          </p:nvPr>
        </p:nvSpPr>
        <p:spPr>
          <a:xfrm>
            <a:off x="539552" y="1556792"/>
            <a:ext cx="8183880" cy="4187952"/>
          </a:xfrm>
        </p:spPr>
        <p:txBody>
          <a:bodyPr>
            <a:normAutofit/>
          </a:bodyPr>
          <a:lstStyle/>
          <a:p>
            <a:pPr>
              <a:buNone/>
            </a:pPr>
            <a:r>
              <a:rPr lang="en-GB" dirty="0" smtClean="0">
                <a:latin typeface="Times New Roman" pitchFamily="18" charset="0"/>
                <a:cs typeface="Times New Roman" pitchFamily="18" charset="0"/>
              </a:rPr>
              <a:t/>
            </a:r>
            <a:br>
              <a:rPr lang="en-GB" dirty="0" smtClean="0">
                <a:latin typeface="Times New Roman" pitchFamily="18" charset="0"/>
                <a:cs typeface="Times New Roman" pitchFamily="18" charset="0"/>
              </a:rPr>
            </a:br>
            <a:r>
              <a:rPr lang="en-GB" dirty="0" smtClean="0">
                <a:latin typeface="Times New Roman" pitchFamily="18" charset="0"/>
                <a:cs typeface="Times New Roman" pitchFamily="18" charset="0"/>
              </a:rPr>
              <a:t>User guides are written in plain English rather than technical language. The guide should cover how to run the system, how to enter data, how to modify data and how to save and print reports.</a:t>
            </a:r>
          </a:p>
          <a:p>
            <a:pPr>
              <a:buNone/>
            </a:pPr>
            <a:r>
              <a:rPr lang="en-GB" dirty="0" smtClean="0">
                <a:latin typeface="Times New Roman" pitchFamily="18" charset="0"/>
                <a:cs typeface="Times New Roman" pitchFamily="18" charset="0"/>
              </a:rPr>
              <a:t>  </a:t>
            </a:r>
          </a:p>
          <a:p>
            <a:pPr>
              <a:buNone/>
            </a:pPr>
            <a:r>
              <a:rPr lang="en-GB" dirty="0" smtClean="0">
                <a:latin typeface="Times New Roman" pitchFamily="18" charset="0"/>
                <a:cs typeface="Times New Roman" pitchFamily="18" charset="0"/>
              </a:rPr>
              <a:t>The guide should include a list of error messages and advice on what to do if something goes wrong.</a:t>
            </a:r>
          </a:p>
          <a:p>
            <a:endParaRPr lang="en-GB"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611560" y="476672"/>
            <a:ext cx="8183880" cy="1051560"/>
          </a:xfrm>
        </p:spPr>
        <p:txBody>
          <a:bodyPr/>
          <a:lstStyle/>
          <a:p>
            <a:r>
              <a:rPr lang="en-GB" dirty="0" smtClean="0">
                <a:effectLst>
                  <a:outerShdw blurRad="53975" dist="22860" dir="5400000" algn="tl" rotWithShape="0">
                    <a:srgbClr val="000000">
                      <a:alpha val="55000"/>
                    </a:srgbClr>
                  </a:outerShdw>
                  <a:reflection blurRad="6350" stA="60000" endA="900" endPos="58000" dir="5400000" sy="-100000" algn="bl" rotWithShape="0"/>
                </a:effectLst>
                <a:latin typeface="Times New Roman" pitchFamily="18" charset="0"/>
                <a:cs typeface="Times New Roman" pitchFamily="18" charset="0"/>
              </a:rPr>
              <a:t>Documentation - Technical</a:t>
            </a:r>
            <a:endParaRPr lang="en-GB" dirty="0">
              <a:effectLst>
                <a:outerShdw blurRad="53975" dist="22860" dir="5400000" algn="tl" rotWithShape="0">
                  <a:srgbClr val="000000">
                    <a:alpha val="55000"/>
                  </a:srgbClr>
                </a:outerShdw>
                <a:reflection blurRad="6350" stA="60000" endA="900" endPos="58000" dir="5400000" sy="-100000" algn="bl" rotWithShape="0"/>
              </a:effectLst>
            </a:endParaRPr>
          </a:p>
        </p:txBody>
      </p:sp>
      <p:sp>
        <p:nvSpPr>
          <p:cNvPr id="3" name="عنصر نائب للمحتوى 2"/>
          <p:cNvSpPr>
            <a:spLocks noGrp="1"/>
          </p:cNvSpPr>
          <p:nvPr>
            <p:ph idx="1"/>
          </p:nvPr>
        </p:nvSpPr>
        <p:spPr>
          <a:xfrm>
            <a:off x="539552" y="1484784"/>
            <a:ext cx="8183880" cy="4187952"/>
          </a:xfrm>
        </p:spPr>
        <p:txBody>
          <a:bodyPr>
            <a:normAutofit/>
          </a:bodyPr>
          <a:lstStyle/>
          <a:p>
            <a:pPr>
              <a:buNone/>
            </a:pPr>
            <a:r>
              <a:rPr lang="en-GB" dirty="0" smtClean="0">
                <a:latin typeface="Times New Roman" pitchFamily="18" charset="0"/>
                <a:cs typeface="Times New Roman" pitchFamily="18" charset="0"/>
              </a:rPr>
              <a:t/>
            </a:r>
            <a:br>
              <a:rPr lang="en-GB" dirty="0" smtClean="0">
                <a:latin typeface="Times New Roman" pitchFamily="18" charset="0"/>
                <a:cs typeface="Times New Roman" pitchFamily="18" charset="0"/>
              </a:rPr>
            </a:br>
            <a:r>
              <a:rPr lang="en-GB" dirty="0" smtClean="0">
                <a:latin typeface="Times New Roman" pitchFamily="18" charset="0"/>
                <a:cs typeface="Times New Roman" pitchFamily="18" charset="0"/>
              </a:rPr>
              <a:t>Technical documentation is used to explain a system to a specialist i.e. an analyst / programmer. This document will be used if any changes have to be made to the system.</a:t>
            </a:r>
          </a:p>
          <a:p>
            <a:pPr>
              <a:buNone/>
            </a:pPr>
            <a:endParaRPr lang="en-GB" dirty="0" smtClean="0">
              <a:latin typeface="Times New Roman" pitchFamily="18" charset="0"/>
              <a:cs typeface="Times New Roman" pitchFamily="18" charset="0"/>
            </a:endParaRPr>
          </a:p>
          <a:p>
            <a:pPr>
              <a:buNone/>
            </a:pPr>
            <a:r>
              <a:rPr lang="en-GB" dirty="0" smtClean="0">
                <a:latin typeface="Times New Roman" pitchFamily="18" charset="0"/>
                <a:cs typeface="Times New Roman" pitchFamily="18" charset="0"/>
              </a:rPr>
              <a:t>   It is a very important document which needs to be fully up-to-date.</a:t>
            </a:r>
          </a:p>
          <a:p>
            <a:endParaRPr lang="en-GB"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endParaRPr lang="en-GB" dirty="0"/>
          </a:p>
        </p:txBody>
      </p:sp>
      <p:sp>
        <p:nvSpPr>
          <p:cNvPr id="3" name="عنصر نائب للمحتوى 2"/>
          <p:cNvSpPr>
            <a:spLocks noGrp="1"/>
          </p:cNvSpPr>
          <p:nvPr>
            <p:ph idx="1"/>
          </p:nvPr>
        </p:nvSpPr>
        <p:spPr>
          <a:xfrm>
            <a:off x="467544" y="404664"/>
            <a:ext cx="8183880" cy="4187952"/>
          </a:xfrm>
        </p:spPr>
        <p:txBody>
          <a:bodyPr>
            <a:normAutofit/>
          </a:bodyPr>
          <a:lstStyle/>
          <a:p>
            <a:pPr algn="ctr">
              <a:buNone/>
            </a:pPr>
            <a:r>
              <a:rPr lang="en-US" b="1" dirty="0" smtClean="0">
                <a:latin typeface="Times New Roman" pitchFamily="18" charset="0"/>
                <a:cs typeface="Times New Roman" pitchFamily="18" charset="0"/>
              </a:rPr>
              <a:t>Online </a:t>
            </a:r>
            <a:r>
              <a:rPr lang="en-US" b="1" dirty="0" smtClean="0">
                <a:latin typeface="Times New Roman" pitchFamily="18" charset="0"/>
                <a:cs typeface="Times New Roman" pitchFamily="18" charset="0"/>
              </a:rPr>
              <a:t>Documentation Example</a:t>
            </a:r>
          </a:p>
          <a:p>
            <a:pPr>
              <a:buNone/>
            </a:pPr>
            <a:endParaRPr lang="en-US" b="1" dirty="0" smtClean="0">
              <a:latin typeface="Times New Roman" pitchFamily="18" charset="0"/>
              <a:cs typeface="Times New Roman" pitchFamily="18" charset="0"/>
            </a:endParaRPr>
          </a:p>
          <a:p>
            <a:pPr>
              <a:buNone/>
            </a:pPr>
            <a:endParaRPr lang="en-GB" b="1" dirty="0">
              <a:latin typeface="Times New Roman" pitchFamily="18" charset="0"/>
              <a:cs typeface="Times New Roman" pitchFamily="18" charset="0"/>
            </a:endParaRPr>
          </a:p>
        </p:txBody>
      </p:sp>
      <p:pic>
        <p:nvPicPr>
          <p:cNvPr id="4" name="صورة 3" descr="صورة1.png"/>
          <p:cNvPicPr>
            <a:picLocks noChangeAspect="1"/>
          </p:cNvPicPr>
          <p:nvPr/>
        </p:nvPicPr>
        <p:blipFill>
          <a:blip r:embed="rId2" cstate="print"/>
          <a:stretch>
            <a:fillRect/>
          </a:stretch>
        </p:blipFill>
        <p:spPr>
          <a:xfrm>
            <a:off x="1115616" y="1052736"/>
            <a:ext cx="6521512" cy="5616624"/>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67544" y="-243408"/>
            <a:ext cx="8183880" cy="1051560"/>
          </a:xfrm>
        </p:spPr>
        <p:txBody>
          <a:bodyPr>
            <a:normAutofit/>
          </a:bodyPr>
          <a:lstStyle/>
          <a:p>
            <a:r>
              <a:rPr lang="en-US" sz="2800" dirty="0" smtClean="0">
                <a:solidFill>
                  <a:schemeClr val="tx1"/>
                </a:solidFill>
                <a:latin typeface="Times New Roman" pitchFamily="18" charset="0"/>
                <a:cs typeface="Times New Roman" pitchFamily="18" charset="0"/>
              </a:rPr>
              <a:t>Example of template test plan:</a:t>
            </a:r>
            <a:br>
              <a:rPr lang="en-US" sz="2800" dirty="0" smtClean="0">
                <a:solidFill>
                  <a:schemeClr val="tx1"/>
                </a:solidFill>
                <a:latin typeface="Times New Roman" pitchFamily="18" charset="0"/>
                <a:cs typeface="Times New Roman" pitchFamily="18" charset="0"/>
              </a:rPr>
            </a:br>
            <a:endParaRPr lang="en-GB" sz="2800" dirty="0">
              <a:solidFill>
                <a:schemeClr val="tx1"/>
              </a:solidFill>
              <a:latin typeface="Times New Roman" pitchFamily="18" charset="0"/>
              <a:cs typeface="Times New Roman" pitchFamily="18" charset="0"/>
            </a:endParaRPr>
          </a:p>
        </p:txBody>
      </p:sp>
      <p:sp>
        <p:nvSpPr>
          <p:cNvPr id="3" name="عنصر نائب للمحتوى 2"/>
          <p:cNvSpPr>
            <a:spLocks noGrp="1"/>
          </p:cNvSpPr>
          <p:nvPr>
            <p:ph idx="1"/>
          </p:nvPr>
        </p:nvSpPr>
        <p:spPr>
          <a:xfrm>
            <a:off x="179512" y="836712"/>
            <a:ext cx="8183880" cy="4187952"/>
          </a:xfrm>
        </p:spPr>
        <p:txBody>
          <a:bodyPr>
            <a:normAutofit/>
          </a:bodyPr>
          <a:lstStyle/>
          <a:p>
            <a:pPr>
              <a:buNone/>
            </a:pPr>
            <a:endParaRPr lang="en-GB" sz="2400" dirty="0"/>
          </a:p>
        </p:txBody>
      </p:sp>
      <p:pic>
        <p:nvPicPr>
          <p:cNvPr id="4" name="صورة 3" descr="Inspection-Test-Plan-Example.jpg"/>
          <p:cNvPicPr>
            <a:picLocks noChangeAspect="1"/>
          </p:cNvPicPr>
          <p:nvPr/>
        </p:nvPicPr>
        <p:blipFill>
          <a:blip r:embed="rId2" cstate="print"/>
          <a:stretch>
            <a:fillRect/>
          </a:stretch>
        </p:blipFill>
        <p:spPr>
          <a:xfrm>
            <a:off x="0" y="332656"/>
            <a:ext cx="9144000" cy="6525344"/>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عنوان 3"/>
          <p:cNvSpPr>
            <a:spLocks noGrp="1"/>
          </p:cNvSpPr>
          <p:nvPr>
            <p:ph type="ctrTitle"/>
          </p:nvPr>
        </p:nvSpPr>
        <p:spPr>
          <a:xfrm>
            <a:off x="-1332656" y="836712"/>
            <a:ext cx="7772400" cy="1828800"/>
          </a:xfrm>
        </p:spPr>
        <p:txBody>
          <a:bodyPr>
            <a:normAutofit/>
          </a:bodyPr>
          <a:lstStyle/>
          <a:p>
            <a:r>
              <a:rPr lang="en-US" sz="7200" dirty="0" smtClean="0">
                <a:effectLst>
                  <a:glow rad="63500">
                    <a:schemeClr val="accent1">
                      <a:satMod val="175000"/>
                      <a:alpha val="40000"/>
                    </a:schemeClr>
                  </a:glow>
                  <a:outerShdw blurRad="53975" dist="22860" dir="5400000" algn="tl" rotWithShape="0">
                    <a:srgbClr val="000000">
                      <a:alpha val="55000"/>
                    </a:srgbClr>
                  </a:outerShdw>
                </a:effectLst>
                <a:latin typeface="Times New Roman" pitchFamily="18" charset="0"/>
                <a:cs typeface="Times New Roman" pitchFamily="18" charset="0"/>
              </a:rPr>
              <a:t>The End</a:t>
            </a:r>
            <a:endParaRPr lang="en-GB" sz="7200" dirty="0">
              <a:effectLst>
                <a:glow rad="63500">
                  <a:schemeClr val="accent1">
                    <a:satMod val="175000"/>
                    <a:alpha val="40000"/>
                  </a:schemeClr>
                </a:glow>
                <a:outerShdw blurRad="53975" dist="22860" dir="5400000" algn="tl" rotWithShape="0">
                  <a:srgbClr val="000000">
                    <a:alpha val="55000"/>
                  </a:srgbClr>
                </a:outerShdw>
              </a:effectLst>
              <a:latin typeface="Times New Roman" pitchFamily="18" charset="0"/>
              <a:cs typeface="Times New Roman" pitchFamily="18" charset="0"/>
            </a:endParaRPr>
          </a:p>
        </p:txBody>
      </p:sp>
      <p:sp>
        <p:nvSpPr>
          <p:cNvPr id="5" name="عنوان فرعي 4"/>
          <p:cNvSpPr>
            <a:spLocks noGrp="1"/>
          </p:cNvSpPr>
          <p:nvPr>
            <p:ph type="subTitle" idx="1"/>
          </p:nvPr>
        </p:nvSpPr>
        <p:spPr/>
        <p:txBody>
          <a:bodyPr>
            <a:noAutofit/>
          </a:bodyPr>
          <a:lstStyle/>
          <a:p>
            <a:pPr algn="ctr"/>
            <a:endParaRPr lang="en-GB" sz="2800" b="1" dirty="0">
              <a:solidFill>
                <a:schemeClr val="tx1"/>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611560" y="404664"/>
            <a:ext cx="8183880" cy="1051560"/>
          </a:xfrm>
        </p:spPr>
        <p:txBody>
          <a:bodyPr>
            <a:noAutofit/>
          </a:bodyPr>
          <a:lstStyle/>
          <a:p>
            <a:r>
              <a:rPr lang="en-GB" sz="4000" dirty="0" smtClean="0">
                <a:effectLst>
                  <a:outerShdw blurRad="53975" dist="22860" dir="5400000" algn="tl" rotWithShape="0">
                    <a:srgbClr val="000000">
                      <a:alpha val="55000"/>
                    </a:srgbClr>
                  </a:outerShdw>
                  <a:reflection blurRad="6350" stA="60000" endA="900" endPos="58000" dir="5400000" sy="-100000" algn="bl" rotWithShape="0"/>
                </a:effectLst>
                <a:latin typeface="Times New Roman" pitchFamily="18" charset="0"/>
                <a:cs typeface="Times New Roman" pitchFamily="18" charset="0"/>
              </a:rPr>
              <a:t/>
            </a:r>
            <a:br>
              <a:rPr lang="en-GB" sz="4000" dirty="0" smtClean="0">
                <a:effectLst>
                  <a:outerShdw blurRad="53975" dist="22860" dir="5400000" algn="tl" rotWithShape="0">
                    <a:srgbClr val="000000">
                      <a:alpha val="55000"/>
                    </a:srgbClr>
                  </a:outerShdw>
                  <a:reflection blurRad="6350" stA="60000" endA="900" endPos="58000" dir="5400000" sy="-100000" algn="bl" rotWithShape="0"/>
                </a:effectLst>
                <a:latin typeface="Times New Roman" pitchFamily="18" charset="0"/>
                <a:cs typeface="Times New Roman" pitchFamily="18" charset="0"/>
              </a:rPr>
            </a:br>
            <a:r>
              <a:rPr lang="en-GB" sz="4400" dirty="0" smtClean="0">
                <a:effectLst>
                  <a:outerShdw blurRad="53975" dist="22860" dir="5400000" algn="tl" rotWithShape="0">
                    <a:srgbClr val="000000">
                      <a:alpha val="55000"/>
                    </a:srgbClr>
                  </a:outerShdw>
                  <a:reflection blurRad="6350" stA="60000" endA="900" endPos="58000" dir="5400000" sy="-100000" algn="bl" rotWithShape="0"/>
                </a:effectLst>
                <a:latin typeface="Calibri" pitchFamily="34" charset="0"/>
                <a:cs typeface="Times New Roman" pitchFamily="18" charset="0"/>
              </a:rPr>
              <a:t>Analysis</a:t>
            </a:r>
            <a:r>
              <a:rPr lang="en-GB" sz="4000" dirty="0" smtClean="0">
                <a:effectLst>
                  <a:outerShdw blurRad="53975" dist="22860" dir="5400000" algn="tl" rotWithShape="0">
                    <a:srgbClr val="000000">
                      <a:alpha val="55000"/>
                    </a:srgbClr>
                  </a:outerShdw>
                  <a:reflection blurRad="6350" stA="60000" endA="900" endPos="58000" dir="5400000" sy="-100000" algn="bl" rotWithShape="0"/>
                </a:effectLst>
                <a:latin typeface="Times New Roman" pitchFamily="18" charset="0"/>
                <a:cs typeface="Times New Roman" pitchFamily="18" charset="0"/>
              </a:rPr>
              <a:t> </a:t>
            </a:r>
            <a:endParaRPr lang="en-GB" sz="4000" dirty="0">
              <a:effectLst>
                <a:outerShdw blurRad="53975" dist="22860" dir="5400000" algn="tl" rotWithShape="0">
                  <a:srgbClr val="000000">
                    <a:alpha val="55000"/>
                  </a:srgbClr>
                </a:outerShdw>
                <a:reflection blurRad="6350" stA="60000" endA="900" endPos="58000" dir="5400000" sy="-100000" algn="bl" rotWithShape="0"/>
              </a:effectLst>
              <a:latin typeface="Times New Roman" pitchFamily="18" charset="0"/>
              <a:cs typeface="Times New Roman" pitchFamily="18" charset="0"/>
            </a:endParaRPr>
          </a:p>
        </p:txBody>
      </p:sp>
      <p:sp>
        <p:nvSpPr>
          <p:cNvPr id="3" name="عنصر نائب للمحتوى 2"/>
          <p:cNvSpPr>
            <a:spLocks noGrp="1"/>
          </p:cNvSpPr>
          <p:nvPr>
            <p:ph idx="1"/>
          </p:nvPr>
        </p:nvSpPr>
        <p:spPr>
          <a:xfrm>
            <a:off x="539552" y="908720"/>
            <a:ext cx="8183880" cy="4187952"/>
          </a:xfrm>
        </p:spPr>
        <p:txBody>
          <a:bodyPr>
            <a:normAutofit/>
          </a:bodyPr>
          <a:lstStyle/>
          <a:p>
            <a:pPr>
              <a:buNone/>
            </a:pPr>
            <a:endParaRPr lang="en-GB" sz="2400" dirty="0" smtClean="0">
              <a:latin typeface="Times New Roman" pitchFamily="18" charset="0"/>
              <a:cs typeface="Times New Roman" pitchFamily="18" charset="0"/>
            </a:endParaRPr>
          </a:p>
          <a:p>
            <a:pPr>
              <a:buNone/>
            </a:pPr>
            <a:endParaRPr lang="en-GB" sz="2400" dirty="0" smtClean="0">
              <a:latin typeface="Times New Roman" pitchFamily="18" charset="0"/>
              <a:cs typeface="Times New Roman" pitchFamily="18" charset="0"/>
            </a:endParaRPr>
          </a:p>
          <a:p>
            <a:pPr>
              <a:buNone/>
            </a:pPr>
            <a:r>
              <a:rPr lang="en-GB" dirty="0" smtClean="0">
                <a:latin typeface="Times New Roman" pitchFamily="18" charset="0"/>
                <a:cs typeface="Times New Roman" pitchFamily="18" charset="0"/>
              </a:rPr>
              <a:t>   This is a very important part in the development of an Information System and involves looking at an organisation or system (such as a nursery school) and finding out how information is being handled at the moment.</a:t>
            </a:r>
            <a:endParaRPr lang="en-GB" dirty="0">
              <a:latin typeface="Times New Roman" pitchFamily="18" charset="0"/>
              <a:cs typeface="Times New Roman" pitchFamily="18" charset="0"/>
            </a:endParaRPr>
          </a:p>
        </p:txBody>
      </p:sp>
      <p:pic>
        <p:nvPicPr>
          <p:cNvPr id="4" name="صورة 3" descr="anag.gif"/>
          <p:cNvPicPr>
            <a:picLocks noChangeAspect="1"/>
          </p:cNvPicPr>
          <p:nvPr/>
        </p:nvPicPr>
        <p:blipFill>
          <a:blip r:embed="rId2" cstate="print"/>
          <a:stretch>
            <a:fillRect/>
          </a:stretch>
        </p:blipFill>
        <p:spPr>
          <a:xfrm>
            <a:off x="4716016" y="3861048"/>
            <a:ext cx="4064868" cy="2736304"/>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539552" y="6812281"/>
            <a:ext cx="8183880" cy="45719"/>
          </a:xfrm>
        </p:spPr>
        <p:txBody>
          <a:bodyPr>
            <a:normAutofit fontScale="90000"/>
          </a:bodyPr>
          <a:lstStyle/>
          <a:p>
            <a:endParaRPr lang="en-GB" dirty="0"/>
          </a:p>
        </p:txBody>
      </p:sp>
      <p:sp>
        <p:nvSpPr>
          <p:cNvPr id="3" name="عنصر نائب للمحتوى 2"/>
          <p:cNvSpPr>
            <a:spLocks noGrp="1"/>
          </p:cNvSpPr>
          <p:nvPr>
            <p:ph idx="1"/>
          </p:nvPr>
        </p:nvSpPr>
        <p:spPr>
          <a:xfrm>
            <a:off x="323528" y="260648"/>
            <a:ext cx="8183880" cy="5616624"/>
          </a:xfrm>
        </p:spPr>
        <p:txBody>
          <a:bodyPr>
            <a:noAutofit/>
          </a:bodyPr>
          <a:lstStyle/>
          <a:p>
            <a:pPr>
              <a:buNone/>
            </a:pPr>
            <a:r>
              <a:rPr lang="en-GB" sz="2000" dirty="0" smtClean="0">
                <a:latin typeface="Times New Roman" pitchFamily="18" charset="0"/>
                <a:cs typeface="Times New Roman" pitchFamily="18" charset="0"/>
              </a:rPr>
              <a:t/>
            </a:r>
            <a:br>
              <a:rPr lang="en-GB" sz="2000" dirty="0" smtClean="0">
                <a:latin typeface="Times New Roman" pitchFamily="18" charset="0"/>
                <a:cs typeface="Times New Roman" pitchFamily="18" charset="0"/>
              </a:rPr>
            </a:br>
            <a:r>
              <a:rPr lang="en-GB" sz="2000" dirty="0" smtClean="0">
                <a:latin typeface="Times New Roman" pitchFamily="18" charset="0"/>
                <a:cs typeface="Times New Roman" pitchFamily="18" charset="0"/>
              </a:rPr>
              <a:t>If there is no computer system then the first task will be to look at existing manual systems. </a:t>
            </a:r>
            <a:br>
              <a:rPr lang="en-GB" sz="2000" dirty="0" smtClean="0">
                <a:latin typeface="Times New Roman" pitchFamily="18" charset="0"/>
                <a:cs typeface="Times New Roman" pitchFamily="18" charset="0"/>
              </a:rPr>
            </a:br>
            <a:r>
              <a:rPr lang="en-GB" sz="2000" dirty="0" smtClean="0">
                <a:latin typeface="Times New Roman" pitchFamily="18" charset="0"/>
                <a:cs typeface="Times New Roman" pitchFamily="18" charset="0"/>
              </a:rPr>
              <a:t>It is possible to find out about existing systems in a number of ways: </a:t>
            </a:r>
            <a:br>
              <a:rPr lang="en-GB" sz="2000" dirty="0" smtClean="0">
                <a:latin typeface="Times New Roman" pitchFamily="18" charset="0"/>
                <a:cs typeface="Times New Roman" pitchFamily="18" charset="0"/>
              </a:rPr>
            </a:br>
            <a:endParaRPr lang="en-GB" sz="2000" dirty="0" smtClean="0">
              <a:latin typeface="Times New Roman" pitchFamily="18" charset="0"/>
              <a:cs typeface="Times New Roman" pitchFamily="18" charset="0"/>
            </a:endParaRPr>
          </a:p>
          <a:p>
            <a:r>
              <a:rPr lang="en-GB" sz="2000" dirty="0" smtClean="0">
                <a:latin typeface="Times New Roman" pitchFamily="18" charset="0"/>
                <a:cs typeface="Times New Roman" pitchFamily="18" charset="0"/>
              </a:rPr>
              <a:t>Talking to the people who work with the system.</a:t>
            </a:r>
          </a:p>
          <a:p>
            <a:r>
              <a:rPr lang="en-GB" sz="2000" dirty="0" smtClean="0">
                <a:latin typeface="Times New Roman" pitchFamily="18" charset="0"/>
                <a:cs typeface="Times New Roman" pitchFamily="18" charset="0"/>
              </a:rPr>
              <a:t>Questionnaires to existing users.</a:t>
            </a:r>
          </a:p>
          <a:p>
            <a:r>
              <a:rPr lang="en-GB" sz="2000" dirty="0" smtClean="0">
                <a:latin typeface="Times New Roman" pitchFamily="18" charset="0"/>
                <a:cs typeface="Times New Roman" pitchFamily="18" charset="0"/>
              </a:rPr>
              <a:t>Observing how people use the system.</a:t>
            </a:r>
          </a:p>
          <a:p>
            <a:r>
              <a:rPr lang="en-GB" sz="2000" dirty="0" smtClean="0">
                <a:latin typeface="Times New Roman" pitchFamily="18" charset="0"/>
                <a:cs typeface="Times New Roman" pitchFamily="18" charset="0"/>
              </a:rPr>
              <a:t>Reading existing manuals.</a:t>
            </a:r>
          </a:p>
          <a:p>
            <a:endParaRPr lang="en-US" sz="2000" dirty="0" smtClean="0">
              <a:latin typeface="Times New Roman" pitchFamily="18" charset="0"/>
              <a:cs typeface="Times New Roman" pitchFamily="18" charset="0"/>
            </a:endParaRPr>
          </a:p>
          <a:p>
            <a:pPr>
              <a:buNone/>
            </a:pPr>
            <a:r>
              <a:rPr lang="en-GB" sz="2000" dirty="0" smtClean="0">
                <a:latin typeface="Times New Roman" pitchFamily="18" charset="0"/>
                <a:cs typeface="Times New Roman" pitchFamily="18" charset="0"/>
              </a:rPr>
              <a:t/>
            </a:r>
            <a:br>
              <a:rPr lang="en-GB" sz="2000" dirty="0" smtClean="0">
                <a:latin typeface="Times New Roman" pitchFamily="18" charset="0"/>
                <a:cs typeface="Times New Roman" pitchFamily="18" charset="0"/>
              </a:rPr>
            </a:br>
            <a:r>
              <a:rPr lang="en-GB" sz="2000" dirty="0" smtClean="0">
                <a:latin typeface="Times New Roman" pitchFamily="18" charset="0"/>
                <a:cs typeface="Times New Roman" pitchFamily="18" charset="0"/>
              </a:rPr>
              <a:t>If the aim is to improve an existing computer system the methods of analysis previously mentioned are still important. The analysis phase often includes a feasibility study.</a:t>
            </a:r>
          </a:p>
          <a:p>
            <a:pPr>
              <a:buNone/>
            </a:pPr>
            <a:r>
              <a:rPr lang="en-GB" sz="2000" dirty="0" smtClean="0">
                <a:latin typeface="Times New Roman" pitchFamily="18" charset="0"/>
                <a:cs typeface="Times New Roman" pitchFamily="18" charset="0"/>
              </a:rPr>
              <a:t>   At the end of this phase a decision needs to be made as to what software to use. </a:t>
            </a:r>
          </a:p>
          <a:p>
            <a:pPr>
              <a:buNone/>
            </a:pPr>
            <a:endParaRPr lang="en-GB" sz="2000" dirty="0" smtClean="0">
              <a:latin typeface="Times New Roman" pitchFamily="18" charset="0"/>
              <a:cs typeface="Times New Roman" pitchFamily="18" charset="0"/>
            </a:endParaRPr>
          </a:p>
          <a:p>
            <a:endParaRPr lang="en-GB" sz="20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683568" y="548680"/>
            <a:ext cx="8183880" cy="1051560"/>
          </a:xfrm>
        </p:spPr>
        <p:txBody>
          <a:bodyPr>
            <a:noAutofit/>
          </a:bodyPr>
          <a:lstStyle/>
          <a:p>
            <a:r>
              <a:rPr lang="en-GB" sz="3200" dirty="0" smtClean="0">
                <a:latin typeface="Times New Roman" pitchFamily="18" charset="0"/>
                <a:cs typeface="Times New Roman" pitchFamily="18" charset="0"/>
              </a:rPr>
              <a:t>Feasibility study </a:t>
            </a:r>
            <a:br>
              <a:rPr lang="en-GB" sz="3200" dirty="0" smtClean="0">
                <a:latin typeface="Times New Roman" pitchFamily="18" charset="0"/>
                <a:cs typeface="Times New Roman" pitchFamily="18" charset="0"/>
              </a:rPr>
            </a:br>
            <a:endParaRPr lang="en-GB" sz="3200" dirty="0">
              <a:latin typeface="Times New Roman" pitchFamily="18" charset="0"/>
              <a:cs typeface="Times New Roman" pitchFamily="18" charset="0"/>
            </a:endParaRPr>
          </a:p>
        </p:txBody>
      </p:sp>
      <p:sp>
        <p:nvSpPr>
          <p:cNvPr id="3" name="عنصر نائب للمحتوى 2"/>
          <p:cNvSpPr>
            <a:spLocks noGrp="1"/>
          </p:cNvSpPr>
          <p:nvPr>
            <p:ph idx="1"/>
          </p:nvPr>
        </p:nvSpPr>
        <p:spPr>
          <a:xfrm>
            <a:off x="467544" y="1340768"/>
            <a:ext cx="8183880" cy="4187952"/>
          </a:xfrm>
        </p:spPr>
        <p:txBody>
          <a:bodyPr>
            <a:normAutofit fontScale="92500"/>
          </a:bodyPr>
          <a:lstStyle/>
          <a:p>
            <a:pPr>
              <a:buNone/>
            </a:pPr>
            <a:r>
              <a:rPr lang="en-GB" dirty="0" smtClean="0">
                <a:latin typeface="Times New Roman" pitchFamily="18" charset="0"/>
                <a:cs typeface="Times New Roman" pitchFamily="18" charset="0"/>
              </a:rPr>
              <a:t/>
            </a:r>
            <a:br>
              <a:rPr lang="en-GB" dirty="0" smtClean="0">
                <a:latin typeface="Times New Roman" pitchFamily="18" charset="0"/>
                <a:cs typeface="Times New Roman" pitchFamily="18" charset="0"/>
              </a:rPr>
            </a:br>
            <a:r>
              <a:rPr lang="en-GB" dirty="0" smtClean="0">
                <a:latin typeface="Times New Roman" pitchFamily="18" charset="0"/>
                <a:cs typeface="Times New Roman" pitchFamily="18" charset="0"/>
              </a:rPr>
              <a:t>The aim of a feasibility study is to see whether it is possible to develop a system at a reasonable cost. At the end of the feasibility study a decision is taken whether to proceed or not .A feasibility study contains the general requirements of the proposed system.</a:t>
            </a:r>
          </a:p>
          <a:p>
            <a:pPr>
              <a:buNone/>
            </a:pPr>
            <a:endParaRPr lang="en-GB" dirty="0" smtClean="0">
              <a:latin typeface="Times New Roman" pitchFamily="18" charset="0"/>
              <a:cs typeface="Times New Roman" pitchFamily="18" charset="0"/>
            </a:endParaRPr>
          </a:p>
          <a:p>
            <a:pPr>
              <a:buNone/>
            </a:pPr>
            <a:r>
              <a:rPr lang="en-GB" dirty="0" smtClean="0">
                <a:latin typeface="Times New Roman" pitchFamily="18" charset="0"/>
                <a:cs typeface="Times New Roman" pitchFamily="18" charset="0"/>
              </a:rPr>
              <a:t>  Let us consider the task of setting up an Information System for a nursery and seeing how Information Technology can help it run more efficiently. </a:t>
            </a:r>
          </a:p>
          <a:p>
            <a:endParaRPr lang="en-GB"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502920" y="5733256"/>
            <a:ext cx="8183880" cy="301784"/>
          </a:xfrm>
        </p:spPr>
        <p:txBody>
          <a:bodyPr>
            <a:normAutofit fontScale="90000"/>
          </a:bodyPr>
          <a:lstStyle/>
          <a:p>
            <a:endParaRPr lang="en-GB" dirty="0"/>
          </a:p>
        </p:txBody>
      </p:sp>
      <p:sp>
        <p:nvSpPr>
          <p:cNvPr id="3" name="عنصر نائب للمحتوى 2"/>
          <p:cNvSpPr>
            <a:spLocks noGrp="1"/>
          </p:cNvSpPr>
          <p:nvPr>
            <p:ph idx="1"/>
          </p:nvPr>
        </p:nvSpPr>
        <p:spPr/>
        <p:txBody>
          <a:bodyPr>
            <a:normAutofit fontScale="92500" lnSpcReduction="20000"/>
          </a:bodyPr>
          <a:lstStyle/>
          <a:p>
            <a:pPr>
              <a:buNone/>
            </a:pPr>
            <a:endParaRPr lang="en-GB" sz="2400" dirty="0" smtClean="0">
              <a:latin typeface="Times New Roman" pitchFamily="18" charset="0"/>
              <a:cs typeface="Times New Roman" pitchFamily="18" charset="0"/>
            </a:endParaRPr>
          </a:p>
          <a:p>
            <a:pPr>
              <a:buNone/>
            </a:pPr>
            <a:r>
              <a:rPr lang="en-GB" sz="2600" b="1" dirty="0" smtClean="0">
                <a:latin typeface="Times New Roman" pitchFamily="18" charset="0"/>
                <a:cs typeface="Times New Roman" pitchFamily="18" charset="0"/>
              </a:rPr>
              <a:t/>
            </a:r>
            <a:br>
              <a:rPr lang="en-GB" sz="2600" b="1" dirty="0" smtClean="0">
                <a:latin typeface="Times New Roman" pitchFamily="18" charset="0"/>
                <a:cs typeface="Times New Roman" pitchFamily="18" charset="0"/>
              </a:rPr>
            </a:br>
            <a:r>
              <a:rPr lang="en-GB" sz="2600" b="1" dirty="0" smtClean="0">
                <a:latin typeface="Times New Roman" pitchFamily="18" charset="0"/>
                <a:cs typeface="Times New Roman" pitchFamily="18" charset="0"/>
              </a:rPr>
              <a:t>Feasibility study </a:t>
            </a:r>
          </a:p>
          <a:p>
            <a:pPr>
              <a:buNone/>
            </a:pPr>
            <a:r>
              <a:rPr lang="en-GB" sz="2400" dirty="0" smtClean="0">
                <a:latin typeface="Times New Roman" pitchFamily="18" charset="0"/>
                <a:cs typeface="Times New Roman" pitchFamily="18" charset="0"/>
              </a:rPr>
              <a:t/>
            </a:r>
            <a:br>
              <a:rPr lang="en-GB" sz="2400" dirty="0" smtClean="0">
                <a:latin typeface="Times New Roman" pitchFamily="18" charset="0"/>
                <a:cs typeface="Times New Roman" pitchFamily="18" charset="0"/>
              </a:rPr>
            </a:br>
            <a:r>
              <a:rPr lang="en-GB" sz="2400" dirty="0" smtClean="0">
                <a:latin typeface="Times New Roman" pitchFamily="18" charset="0"/>
                <a:cs typeface="Times New Roman" pitchFamily="18" charset="0"/>
              </a:rPr>
              <a:t>The study might identify the following general requirements for the system: </a:t>
            </a:r>
          </a:p>
          <a:p>
            <a:pPr>
              <a:buNone/>
            </a:pPr>
            <a:endParaRPr lang="en-GB" sz="2400" dirty="0" smtClean="0">
              <a:latin typeface="Times New Roman" pitchFamily="18" charset="0"/>
              <a:cs typeface="Times New Roman" pitchFamily="18" charset="0"/>
            </a:endParaRPr>
          </a:p>
          <a:p>
            <a:r>
              <a:rPr lang="en-GB" sz="2400" dirty="0" smtClean="0">
                <a:latin typeface="Times New Roman" pitchFamily="18" charset="0"/>
                <a:cs typeface="Times New Roman" pitchFamily="18" charset="0"/>
              </a:rPr>
              <a:t>To be simple and easy to use.</a:t>
            </a:r>
          </a:p>
          <a:p>
            <a:r>
              <a:rPr lang="en-GB" sz="2400" dirty="0" smtClean="0">
                <a:latin typeface="Times New Roman" pitchFamily="18" charset="0"/>
                <a:cs typeface="Times New Roman" pitchFamily="18" charset="0"/>
              </a:rPr>
              <a:t>To store all relevant details of the members.</a:t>
            </a:r>
          </a:p>
          <a:p>
            <a:r>
              <a:rPr lang="en-GB" sz="2400" dirty="0" smtClean="0">
                <a:latin typeface="Times New Roman" pitchFamily="18" charset="0"/>
                <a:cs typeface="Times New Roman" pitchFamily="18" charset="0"/>
              </a:rPr>
              <a:t>To produce membership lists, membership cards and mailing labels.</a:t>
            </a:r>
          </a:p>
          <a:p>
            <a:r>
              <a:rPr lang="en-GB" sz="2400" dirty="0" smtClean="0">
                <a:latin typeface="Times New Roman" pitchFamily="18" charset="0"/>
                <a:cs typeface="Times New Roman" pitchFamily="18" charset="0"/>
              </a:rPr>
              <a:t>To produce posters, flyers and similar material advertising the nursery.</a:t>
            </a:r>
            <a:br>
              <a:rPr lang="en-GB" sz="2400" dirty="0" smtClean="0">
                <a:latin typeface="Times New Roman" pitchFamily="18" charset="0"/>
                <a:cs typeface="Times New Roman" pitchFamily="18" charset="0"/>
              </a:rPr>
            </a:br>
            <a:endParaRPr lang="en-GB" sz="2400" dirty="0" smtClean="0">
              <a:latin typeface="Times New Roman" pitchFamily="18" charset="0"/>
              <a:cs typeface="Times New Roman" pitchFamily="18" charset="0"/>
            </a:endParaRPr>
          </a:p>
          <a:p>
            <a:endParaRPr lang="en-GB" sz="2400"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960120" y="1196752"/>
            <a:ext cx="8183880" cy="1051560"/>
          </a:xfrm>
        </p:spPr>
        <p:txBody>
          <a:bodyPr>
            <a:noAutofit/>
          </a:bodyPr>
          <a:lstStyle/>
          <a:p>
            <a:r>
              <a:rPr lang="en-GB" sz="4400" dirty="0" smtClean="0">
                <a:effectLst>
                  <a:outerShdw blurRad="53975" dist="22860" dir="5400000" algn="tl" rotWithShape="0">
                    <a:srgbClr val="000000">
                      <a:alpha val="55000"/>
                    </a:srgbClr>
                  </a:outerShdw>
                  <a:reflection blurRad="6350" stA="60000" endA="900" endPos="58000" dir="5400000" sy="-100000" algn="bl" rotWithShape="0"/>
                </a:effectLst>
                <a:latin typeface="Times New Roman" pitchFamily="18" charset="0"/>
                <a:cs typeface="Times New Roman" pitchFamily="18" charset="0"/>
              </a:rPr>
              <a:t>Design</a:t>
            </a:r>
            <a:br>
              <a:rPr lang="en-GB" sz="4400" dirty="0" smtClean="0">
                <a:effectLst>
                  <a:outerShdw blurRad="53975" dist="22860" dir="5400000" algn="tl" rotWithShape="0">
                    <a:srgbClr val="000000">
                      <a:alpha val="55000"/>
                    </a:srgbClr>
                  </a:outerShdw>
                  <a:reflection blurRad="6350" stA="60000" endA="900" endPos="58000" dir="5400000" sy="-100000" algn="bl" rotWithShape="0"/>
                </a:effectLst>
                <a:latin typeface="Times New Roman" pitchFamily="18" charset="0"/>
                <a:cs typeface="Times New Roman" pitchFamily="18" charset="0"/>
              </a:rPr>
            </a:br>
            <a:endParaRPr lang="en-GB" sz="4400" dirty="0">
              <a:effectLst>
                <a:outerShdw blurRad="53975" dist="22860" dir="5400000" algn="tl" rotWithShape="0">
                  <a:srgbClr val="000000">
                    <a:alpha val="55000"/>
                  </a:srgbClr>
                </a:outerShdw>
                <a:reflection blurRad="6350" stA="60000" endA="900" endPos="58000" dir="5400000" sy="-100000" algn="bl" rotWithShape="0"/>
              </a:effectLst>
              <a:latin typeface="Times New Roman" pitchFamily="18" charset="0"/>
              <a:cs typeface="Times New Roman" pitchFamily="18" charset="0"/>
            </a:endParaRPr>
          </a:p>
        </p:txBody>
      </p:sp>
      <p:sp>
        <p:nvSpPr>
          <p:cNvPr id="3" name="عنصر نائب للمحتوى 2"/>
          <p:cNvSpPr>
            <a:spLocks noGrp="1"/>
          </p:cNvSpPr>
          <p:nvPr>
            <p:ph idx="1"/>
          </p:nvPr>
        </p:nvSpPr>
        <p:spPr>
          <a:xfrm>
            <a:off x="539552" y="1556792"/>
            <a:ext cx="8183880" cy="4187952"/>
          </a:xfrm>
        </p:spPr>
        <p:txBody>
          <a:bodyPr>
            <a:normAutofit/>
          </a:bodyPr>
          <a:lstStyle/>
          <a:p>
            <a:pPr>
              <a:buNone/>
            </a:pPr>
            <a:r>
              <a:rPr lang="en-GB" dirty="0" smtClean="0">
                <a:latin typeface="Times New Roman" pitchFamily="18" charset="0"/>
                <a:cs typeface="Times New Roman" pitchFamily="18" charset="0"/>
              </a:rPr>
              <a:t/>
            </a:r>
            <a:br>
              <a:rPr lang="en-GB" dirty="0" smtClean="0">
                <a:latin typeface="Times New Roman" pitchFamily="18" charset="0"/>
                <a:cs typeface="Times New Roman" pitchFamily="18" charset="0"/>
              </a:rPr>
            </a:br>
            <a:r>
              <a:rPr lang="en-GB" dirty="0" smtClean="0">
                <a:latin typeface="Times New Roman" pitchFamily="18" charset="0"/>
                <a:cs typeface="Times New Roman" pitchFamily="18" charset="0"/>
              </a:rPr>
              <a:t>The areas that need to be considered in the design process are listed below:</a:t>
            </a:r>
            <a:br>
              <a:rPr lang="en-GB" dirty="0" smtClean="0">
                <a:latin typeface="Times New Roman" pitchFamily="18" charset="0"/>
                <a:cs typeface="Times New Roman" pitchFamily="18" charset="0"/>
              </a:rPr>
            </a:br>
            <a:r>
              <a:rPr lang="en-GB" dirty="0" smtClean="0">
                <a:latin typeface="Times New Roman" pitchFamily="18" charset="0"/>
                <a:cs typeface="Times New Roman" pitchFamily="18" charset="0"/>
              </a:rPr>
              <a:t>1. Outputs </a:t>
            </a:r>
            <a:br>
              <a:rPr lang="en-GB" dirty="0" smtClean="0">
                <a:latin typeface="Times New Roman" pitchFamily="18" charset="0"/>
                <a:cs typeface="Times New Roman" pitchFamily="18" charset="0"/>
              </a:rPr>
            </a:br>
            <a:r>
              <a:rPr lang="en-GB" dirty="0" smtClean="0">
                <a:latin typeface="Times New Roman" pitchFamily="18" charset="0"/>
                <a:cs typeface="Times New Roman" pitchFamily="18" charset="0"/>
              </a:rPr>
              <a:t>2. Inputs </a:t>
            </a:r>
            <a:br>
              <a:rPr lang="en-GB" dirty="0" smtClean="0">
                <a:latin typeface="Times New Roman" pitchFamily="18" charset="0"/>
                <a:cs typeface="Times New Roman" pitchFamily="18" charset="0"/>
              </a:rPr>
            </a:br>
            <a:r>
              <a:rPr lang="en-GB" dirty="0" smtClean="0">
                <a:latin typeface="Times New Roman" pitchFamily="18" charset="0"/>
                <a:cs typeface="Times New Roman" pitchFamily="18" charset="0"/>
              </a:rPr>
              <a:t>3. File Design</a:t>
            </a:r>
            <a:br>
              <a:rPr lang="en-GB" dirty="0" smtClean="0">
                <a:latin typeface="Times New Roman" pitchFamily="18" charset="0"/>
                <a:cs typeface="Times New Roman" pitchFamily="18" charset="0"/>
              </a:rPr>
            </a:br>
            <a:r>
              <a:rPr lang="en-GB" dirty="0" smtClean="0">
                <a:latin typeface="Times New Roman" pitchFamily="18" charset="0"/>
                <a:cs typeface="Times New Roman" pitchFamily="18" charset="0"/>
              </a:rPr>
              <a:t>4. Hardware</a:t>
            </a:r>
            <a:br>
              <a:rPr lang="en-GB" dirty="0" smtClean="0">
                <a:latin typeface="Times New Roman" pitchFamily="18" charset="0"/>
                <a:cs typeface="Times New Roman" pitchFamily="18" charset="0"/>
              </a:rPr>
            </a:br>
            <a:r>
              <a:rPr lang="en-GB" dirty="0" smtClean="0">
                <a:latin typeface="Times New Roman" pitchFamily="18" charset="0"/>
                <a:cs typeface="Times New Roman" pitchFamily="18" charset="0"/>
              </a:rPr>
              <a:t>5. Software </a:t>
            </a:r>
          </a:p>
          <a:p>
            <a:endParaRPr lang="en-GB"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467544" y="0"/>
            <a:ext cx="8183880" cy="1051560"/>
          </a:xfrm>
        </p:spPr>
        <p:txBody>
          <a:bodyPr>
            <a:normAutofit/>
          </a:bodyPr>
          <a:lstStyle/>
          <a:p>
            <a:r>
              <a:rPr lang="en-GB" sz="4000" dirty="0" smtClean="0">
                <a:effectLst>
                  <a:outerShdw blurRad="53975" dist="22860" dir="5400000" algn="tl" rotWithShape="0">
                    <a:srgbClr val="000000">
                      <a:alpha val="55000"/>
                    </a:srgbClr>
                  </a:outerShdw>
                  <a:reflection blurRad="6350" stA="60000" endA="900" endPos="58000" dir="5400000" sy="-100000" algn="bl" rotWithShape="0"/>
                </a:effectLst>
                <a:latin typeface="Times New Roman" pitchFamily="18" charset="0"/>
                <a:cs typeface="Times New Roman" pitchFamily="18" charset="0"/>
              </a:rPr>
              <a:t>Design - Outputs</a:t>
            </a:r>
            <a:endParaRPr lang="en-GB" sz="4000" dirty="0">
              <a:effectLst>
                <a:outerShdw blurRad="53975" dist="22860" dir="5400000" algn="tl" rotWithShape="0">
                  <a:srgbClr val="000000">
                    <a:alpha val="55000"/>
                  </a:srgbClr>
                </a:outerShdw>
                <a:reflection blurRad="6350" stA="60000" endA="900" endPos="58000" dir="5400000" sy="-100000" algn="bl" rotWithShape="0"/>
              </a:effectLst>
              <a:latin typeface="Times New Roman" pitchFamily="18" charset="0"/>
              <a:cs typeface="Times New Roman" pitchFamily="18" charset="0"/>
            </a:endParaRPr>
          </a:p>
        </p:txBody>
      </p:sp>
      <p:sp>
        <p:nvSpPr>
          <p:cNvPr id="3" name="عنصر نائب للمحتوى 2"/>
          <p:cNvSpPr>
            <a:spLocks noGrp="1"/>
          </p:cNvSpPr>
          <p:nvPr>
            <p:ph idx="1"/>
          </p:nvPr>
        </p:nvSpPr>
        <p:spPr>
          <a:xfrm>
            <a:off x="395536" y="1124744"/>
            <a:ext cx="8183880" cy="5733256"/>
          </a:xfrm>
        </p:spPr>
        <p:txBody>
          <a:bodyPr>
            <a:normAutofit/>
          </a:bodyPr>
          <a:lstStyle/>
          <a:p>
            <a:pPr>
              <a:buNone/>
            </a:pPr>
            <a:r>
              <a:rPr lang="en-GB" sz="2400" dirty="0" smtClean="0">
                <a:latin typeface="Times New Roman" pitchFamily="18" charset="0"/>
                <a:cs typeface="Times New Roman" pitchFamily="18" charset="0"/>
              </a:rPr>
              <a:t>Some of the outputs for a system for a nursery might be:</a:t>
            </a:r>
          </a:p>
          <a:p>
            <a:pPr>
              <a:buNone/>
            </a:pPr>
            <a:r>
              <a:rPr lang="en-GB" sz="2400" dirty="0" smtClean="0">
                <a:latin typeface="Times New Roman" pitchFamily="18" charset="0"/>
                <a:cs typeface="Times New Roman" pitchFamily="18" charset="0"/>
              </a:rPr>
              <a:t>a) Details of the children looked after within the nursery.</a:t>
            </a:r>
          </a:p>
          <a:p>
            <a:pPr>
              <a:buNone/>
            </a:pPr>
            <a:r>
              <a:rPr lang="en-GB" sz="2400" dirty="0" smtClean="0"/>
              <a:t/>
            </a:r>
            <a:br>
              <a:rPr lang="en-GB" sz="2400" dirty="0" smtClean="0"/>
            </a:br>
            <a:endParaRPr lang="en-GB" sz="2400" dirty="0" smtClean="0"/>
          </a:p>
          <a:p>
            <a:pPr>
              <a:buNone/>
            </a:pPr>
            <a:endParaRPr lang="en-US" sz="2400" dirty="0" smtClean="0"/>
          </a:p>
          <a:p>
            <a:pPr>
              <a:buNone/>
            </a:pPr>
            <a:endParaRPr lang="en-US" sz="2400" dirty="0" smtClean="0"/>
          </a:p>
          <a:p>
            <a:pPr>
              <a:buNone/>
            </a:pPr>
            <a:endParaRPr lang="en-US" sz="2400" dirty="0" smtClean="0"/>
          </a:p>
          <a:p>
            <a:pPr>
              <a:buNone/>
            </a:pPr>
            <a:r>
              <a:rPr lang="en-US" sz="2400" dirty="0" smtClean="0">
                <a:latin typeface="Times New Roman" pitchFamily="18" charset="0"/>
                <a:cs typeface="Times New Roman" pitchFamily="18" charset="0"/>
              </a:rPr>
              <a:t>b)</a:t>
            </a:r>
            <a:r>
              <a:rPr lang="en-GB" sz="2400" dirty="0" smtClean="0">
                <a:latin typeface="Times New Roman" pitchFamily="18" charset="0"/>
                <a:cs typeface="Times New Roman" pitchFamily="18" charset="0"/>
              </a:rPr>
              <a:t>  Address labels for parents of the children. </a:t>
            </a:r>
          </a:p>
          <a:p>
            <a:pPr>
              <a:buNone/>
            </a:pPr>
            <a:endParaRPr lang="en-GB" sz="2400" dirty="0">
              <a:latin typeface="Times New Roman" pitchFamily="18" charset="0"/>
              <a:cs typeface="Times New Roman" pitchFamily="18" charset="0"/>
            </a:endParaRPr>
          </a:p>
        </p:txBody>
      </p:sp>
      <p:graphicFrame>
        <p:nvGraphicFramePr>
          <p:cNvPr id="4" name="جدول 3"/>
          <p:cNvGraphicFramePr>
            <a:graphicFrameLocks noGrp="1"/>
          </p:cNvGraphicFramePr>
          <p:nvPr/>
        </p:nvGraphicFramePr>
        <p:xfrm>
          <a:off x="827584" y="2132856"/>
          <a:ext cx="7392144" cy="1728192"/>
        </p:xfrm>
        <a:graphic>
          <a:graphicData uri="http://schemas.openxmlformats.org/drawingml/2006/table">
            <a:tbl>
              <a:tblPr firstRow="1" bandRow="1">
                <a:tableStyleId>{5940675A-B579-460E-94D1-54222C63F5DA}</a:tableStyleId>
              </a:tblPr>
              <a:tblGrid>
                <a:gridCol w="1848036"/>
                <a:gridCol w="1848036"/>
                <a:gridCol w="1848036"/>
                <a:gridCol w="1848036"/>
              </a:tblGrid>
              <a:tr h="1728192">
                <a:tc>
                  <a:txBody>
                    <a:bodyPr/>
                    <a:lstStyle/>
                    <a:p>
                      <a:r>
                        <a:rPr kumimoji="0" lang="en-GB" sz="1800" b="1" i="0" u="sng" kern="1200" dirty="0" smtClean="0">
                          <a:solidFill>
                            <a:schemeClr val="tx1"/>
                          </a:solidFill>
                          <a:latin typeface="Times New Roman" pitchFamily="18" charset="0"/>
                          <a:ea typeface="+mn-ea"/>
                          <a:cs typeface="Times New Roman" pitchFamily="18" charset="0"/>
                        </a:rPr>
                        <a:t>Name</a:t>
                      </a:r>
                      <a:r>
                        <a:rPr lang="en-GB" sz="1800" dirty="0" smtClean="0">
                          <a:latin typeface="Times New Roman" pitchFamily="18" charset="0"/>
                          <a:cs typeface="Times New Roman" pitchFamily="18" charset="0"/>
                        </a:rPr>
                        <a:t/>
                      </a:r>
                      <a:br>
                        <a:rPr lang="en-GB" sz="1800" dirty="0" smtClean="0">
                          <a:latin typeface="Times New Roman" pitchFamily="18" charset="0"/>
                          <a:cs typeface="Times New Roman" pitchFamily="18" charset="0"/>
                        </a:rPr>
                      </a:br>
                      <a:r>
                        <a:rPr kumimoji="0" lang="en-GB" sz="1800" b="1" i="0" kern="1200" dirty="0" smtClean="0">
                          <a:solidFill>
                            <a:schemeClr val="tx1"/>
                          </a:solidFill>
                          <a:latin typeface="Times New Roman" pitchFamily="18" charset="0"/>
                          <a:ea typeface="+mn-ea"/>
                          <a:cs typeface="Times New Roman" pitchFamily="18" charset="0"/>
                        </a:rPr>
                        <a:t>Smith, Tony</a:t>
                      </a:r>
                      <a:br>
                        <a:rPr kumimoji="0" lang="en-GB" sz="1800" b="1" i="0" kern="1200" dirty="0" smtClean="0">
                          <a:solidFill>
                            <a:schemeClr val="tx1"/>
                          </a:solidFill>
                          <a:latin typeface="Times New Roman" pitchFamily="18" charset="0"/>
                          <a:ea typeface="+mn-ea"/>
                          <a:cs typeface="Times New Roman" pitchFamily="18" charset="0"/>
                        </a:rPr>
                      </a:br>
                      <a:r>
                        <a:rPr kumimoji="0" lang="en-GB" sz="1800" b="1" i="0" kern="1200" dirty="0" smtClean="0">
                          <a:solidFill>
                            <a:schemeClr val="tx1"/>
                          </a:solidFill>
                          <a:latin typeface="Times New Roman" pitchFamily="18" charset="0"/>
                          <a:ea typeface="+mn-ea"/>
                          <a:cs typeface="Times New Roman" pitchFamily="18" charset="0"/>
                        </a:rPr>
                        <a:t>Jackson, Jake</a:t>
                      </a:r>
                      <a:br>
                        <a:rPr kumimoji="0" lang="en-GB" sz="1800" b="1" i="0" kern="1200" dirty="0" smtClean="0">
                          <a:solidFill>
                            <a:schemeClr val="tx1"/>
                          </a:solidFill>
                          <a:latin typeface="Times New Roman" pitchFamily="18" charset="0"/>
                          <a:ea typeface="+mn-ea"/>
                          <a:cs typeface="Times New Roman" pitchFamily="18" charset="0"/>
                        </a:rPr>
                      </a:br>
                      <a:r>
                        <a:rPr kumimoji="0" lang="en-GB" sz="1800" b="1" i="0" kern="1200" dirty="0" err="1" smtClean="0">
                          <a:solidFill>
                            <a:schemeClr val="tx1"/>
                          </a:solidFill>
                          <a:latin typeface="Times New Roman" pitchFamily="18" charset="0"/>
                          <a:ea typeface="+mn-ea"/>
                          <a:cs typeface="Times New Roman" pitchFamily="18" charset="0"/>
                        </a:rPr>
                        <a:t>Timms</a:t>
                      </a:r>
                      <a:r>
                        <a:rPr kumimoji="0" lang="en-GB" sz="1800" b="1" i="0" kern="1200" dirty="0" smtClean="0">
                          <a:solidFill>
                            <a:schemeClr val="tx1"/>
                          </a:solidFill>
                          <a:latin typeface="Times New Roman" pitchFamily="18" charset="0"/>
                          <a:ea typeface="+mn-ea"/>
                          <a:cs typeface="Times New Roman" pitchFamily="18" charset="0"/>
                        </a:rPr>
                        <a:t>, Tony</a:t>
                      </a:r>
                      <a:br>
                        <a:rPr kumimoji="0" lang="en-GB" sz="1800" b="1" i="0" kern="1200" dirty="0" smtClean="0">
                          <a:solidFill>
                            <a:schemeClr val="tx1"/>
                          </a:solidFill>
                          <a:latin typeface="Times New Roman" pitchFamily="18" charset="0"/>
                          <a:ea typeface="+mn-ea"/>
                          <a:cs typeface="Times New Roman" pitchFamily="18" charset="0"/>
                        </a:rPr>
                      </a:br>
                      <a:r>
                        <a:rPr kumimoji="0" lang="en-GB" sz="1800" b="1" i="0" kern="1200" dirty="0" err="1" smtClean="0">
                          <a:solidFill>
                            <a:schemeClr val="tx1"/>
                          </a:solidFill>
                          <a:latin typeface="Times New Roman" pitchFamily="18" charset="0"/>
                          <a:ea typeface="+mn-ea"/>
                          <a:cs typeface="Times New Roman" pitchFamily="18" charset="0"/>
                        </a:rPr>
                        <a:t>Fogett</a:t>
                      </a:r>
                      <a:r>
                        <a:rPr kumimoji="0" lang="en-GB" sz="1800" b="1" i="0" kern="1200" dirty="0" smtClean="0">
                          <a:solidFill>
                            <a:schemeClr val="tx1"/>
                          </a:solidFill>
                          <a:latin typeface="Times New Roman" pitchFamily="18" charset="0"/>
                          <a:ea typeface="+mn-ea"/>
                          <a:cs typeface="Times New Roman" pitchFamily="18" charset="0"/>
                        </a:rPr>
                        <a:t>, Carol</a:t>
                      </a:r>
                      <a:endParaRPr lang="en-GB" sz="1800" dirty="0">
                        <a:latin typeface="Times New Roman" pitchFamily="18" charset="0"/>
                        <a:cs typeface="Times New Roman" pitchFamily="18" charset="0"/>
                      </a:endParaRPr>
                    </a:p>
                  </a:txBody>
                  <a:tcPr>
                    <a:solidFill>
                      <a:srgbClr val="F49E6E"/>
                    </a:solidFill>
                  </a:tcPr>
                </a:tc>
                <a:tc>
                  <a:txBody>
                    <a:bodyPr/>
                    <a:lstStyle/>
                    <a:p>
                      <a:r>
                        <a:rPr kumimoji="0" lang="en-GB" b="1" i="0" u="sng" kern="1200" dirty="0" smtClean="0">
                          <a:solidFill>
                            <a:schemeClr val="tx1"/>
                          </a:solidFill>
                          <a:latin typeface="Times New Roman" pitchFamily="18" charset="0"/>
                          <a:ea typeface="+mn-ea"/>
                          <a:cs typeface="Times New Roman" pitchFamily="18" charset="0"/>
                        </a:rPr>
                        <a:t>Address</a:t>
                      </a:r>
                      <a:r>
                        <a:rPr lang="en-GB" dirty="0" smtClean="0">
                          <a:latin typeface="Times New Roman" pitchFamily="18" charset="0"/>
                          <a:cs typeface="Times New Roman" pitchFamily="18" charset="0"/>
                        </a:rPr>
                        <a:t/>
                      </a:r>
                      <a:br>
                        <a:rPr lang="en-GB" dirty="0" smtClean="0">
                          <a:latin typeface="Times New Roman" pitchFamily="18" charset="0"/>
                          <a:cs typeface="Times New Roman" pitchFamily="18" charset="0"/>
                        </a:rPr>
                      </a:br>
                      <a:r>
                        <a:rPr kumimoji="0" lang="en-GB" b="1" i="0" kern="1200" dirty="0" smtClean="0">
                          <a:solidFill>
                            <a:schemeClr val="tx1"/>
                          </a:solidFill>
                          <a:latin typeface="Times New Roman" pitchFamily="18" charset="0"/>
                          <a:ea typeface="+mn-ea"/>
                          <a:cs typeface="Times New Roman" pitchFamily="18" charset="0"/>
                        </a:rPr>
                        <a:t>12 Fields Rd</a:t>
                      </a:r>
                      <a:br>
                        <a:rPr kumimoji="0" lang="en-GB" b="1" i="0" kern="1200" dirty="0" smtClean="0">
                          <a:solidFill>
                            <a:schemeClr val="tx1"/>
                          </a:solidFill>
                          <a:latin typeface="Times New Roman" pitchFamily="18" charset="0"/>
                          <a:ea typeface="+mn-ea"/>
                          <a:cs typeface="Times New Roman" pitchFamily="18" charset="0"/>
                        </a:rPr>
                      </a:br>
                      <a:r>
                        <a:rPr kumimoji="0" lang="en-GB" b="1" i="0" kern="1200" dirty="0" smtClean="0">
                          <a:solidFill>
                            <a:schemeClr val="tx1"/>
                          </a:solidFill>
                          <a:latin typeface="Times New Roman" pitchFamily="18" charset="0"/>
                          <a:ea typeface="+mn-ea"/>
                          <a:cs typeface="Times New Roman" pitchFamily="18" charset="0"/>
                        </a:rPr>
                        <a:t>9 Man </a:t>
                      </a:r>
                      <a:r>
                        <a:rPr kumimoji="0" lang="en-GB" b="1" i="0" kern="1200" dirty="0" err="1" smtClean="0">
                          <a:solidFill>
                            <a:schemeClr val="tx1"/>
                          </a:solidFill>
                          <a:latin typeface="Times New Roman" pitchFamily="18" charset="0"/>
                          <a:ea typeface="+mn-ea"/>
                          <a:cs typeface="Times New Roman" pitchFamily="18" charset="0"/>
                        </a:rPr>
                        <a:t>Gdns</a:t>
                      </a:r>
                      <a:r>
                        <a:rPr kumimoji="0" lang="en-GB" b="1" i="0" kern="1200" dirty="0" smtClean="0">
                          <a:solidFill>
                            <a:schemeClr val="tx1"/>
                          </a:solidFill>
                          <a:latin typeface="Times New Roman" pitchFamily="18" charset="0"/>
                          <a:ea typeface="+mn-ea"/>
                          <a:cs typeface="Times New Roman" pitchFamily="18" charset="0"/>
                        </a:rPr>
                        <a:t/>
                      </a:r>
                      <a:br>
                        <a:rPr kumimoji="0" lang="en-GB" b="1" i="0" kern="1200" dirty="0" smtClean="0">
                          <a:solidFill>
                            <a:schemeClr val="tx1"/>
                          </a:solidFill>
                          <a:latin typeface="Times New Roman" pitchFamily="18" charset="0"/>
                          <a:ea typeface="+mn-ea"/>
                          <a:cs typeface="Times New Roman" pitchFamily="18" charset="0"/>
                        </a:rPr>
                      </a:br>
                      <a:r>
                        <a:rPr kumimoji="0" lang="en-GB" b="1" i="0" kern="1200" dirty="0" smtClean="0">
                          <a:solidFill>
                            <a:schemeClr val="tx1"/>
                          </a:solidFill>
                          <a:latin typeface="Times New Roman" pitchFamily="18" charset="0"/>
                          <a:ea typeface="+mn-ea"/>
                          <a:cs typeface="Times New Roman" pitchFamily="18" charset="0"/>
                        </a:rPr>
                        <a:t>87 </a:t>
                      </a:r>
                      <a:r>
                        <a:rPr kumimoji="0" lang="en-GB" b="1" i="0" kern="1200" dirty="0" err="1" smtClean="0">
                          <a:solidFill>
                            <a:schemeClr val="tx1"/>
                          </a:solidFill>
                          <a:latin typeface="Times New Roman" pitchFamily="18" charset="0"/>
                          <a:ea typeface="+mn-ea"/>
                          <a:cs typeface="Times New Roman" pitchFamily="18" charset="0"/>
                        </a:rPr>
                        <a:t>Colly</a:t>
                      </a:r>
                      <a:r>
                        <a:rPr kumimoji="0" lang="en-GB" b="1" i="0" kern="1200" dirty="0" smtClean="0">
                          <a:solidFill>
                            <a:schemeClr val="tx1"/>
                          </a:solidFill>
                          <a:latin typeface="Times New Roman" pitchFamily="18" charset="0"/>
                          <a:ea typeface="+mn-ea"/>
                          <a:cs typeface="Times New Roman" pitchFamily="18" charset="0"/>
                        </a:rPr>
                        <a:t> Row</a:t>
                      </a:r>
                      <a:br>
                        <a:rPr kumimoji="0" lang="en-GB" b="1" i="0" kern="1200" dirty="0" smtClean="0">
                          <a:solidFill>
                            <a:schemeClr val="tx1"/>
                          </a:solidFill>
                          <a:latin typeface="Times New Roman" pitchFamily="18" charset="0"/>
                          <a:ea typeface="+mn-ea"/>
                          <a:cs typeface="Times New Roman" pitchFamily="18" charset="0"/>
                        </a:rPr>
                      </a:br>
                      <a:r>
                        <a:rPr kumimoji="0" lang="en-GB" b="1" i="0" kern="1200" dirty="0" smtClean="0">
                          <a:solidFill>
                            <a:schemeClr val="tx1"/>
                          </a:solidFill>
                          <a:latin typeface="Times New Roman" pitchFamily="18" charset="0"/>
                          <a:ea typeface="+mn-ea"/>
                          <a:cs typeface="Times New Roman" pitchFamily="18" charset="0"/>
                        </a:rPr>
                        <a:t>9 Shaw St</a:t>
                      </a:r>
                      <a:endParaRPr lang="en-GB" sz="1800" dirty="0">
                        <a:latin typeface="Times New Roman" pitchFamily="18" charset="0"/>
                        <a:cs typeface="Times New Roman" pitchFamily="18" charset="0"/>
                      </a:endParaRPr>
                    </a:p>
                  </a:txBody>
                  <a:tcPr>
                    <a:solidFill>
                      <a:srgbClr val="F49E6E"/>
                    </a:solidFill>
                  </a:tcPr>
                </a:tc>
                <a:tc>
                  <a:txBody>
                    <a:bodyPr/>
                    <a:lstStyle/>
                    <a:p>
                      <a:r>
                        <a:rPr kumimoji="0" lang="en-GB" b="1" i="0" u="sng" kern="1200" dirty="0" smtClean="0">
                          <a:solidFill>
                            <a:schemeClr val="tx1"/>
                          </a:solidFill>
                          <a:latin typeface="Times New Roman" pitchFamily="18" charset="0"/>
                          <a:ea typeface="+mn-ea"/>
                          <a:cs typeface="Times New Roman" pitchFamily="18" charset="0"/>
                        </a:rPr>
                        <a:t>Telephone No.</a:t>
                      </a:r>
                      <a:r>
                        <a:rPr lang="en-GB" dirty="0" smtClean="0">
                          <a:latin typeface="Times New Roman" pitchFamily="18" charset="0"/>
                          <a:cs typeface="Times New Roman" pitchFamily="18" charset="0"/>
                        </a:rPr>
                        <a:t/>
                      </a:r>
                      <a:br>
                        <a:rPr lang="en-GB" dirty="0" smtClean="0">
                          <a:latin typeface="Times New Roman" pitchFamily="18" charset="0"/>
                          <a:cs typeface="Times New Roman" pitchFamily="18" charset="0"/>
                        </a:rPr>
                      </a:br>
                      <a:r>
                        <a:rPr kumimoji="0" lang="en-GB" b="1" i="0" kern="1200" dirty="0" smtClean="0">
                          <a:solidFill>
                            <a:schemeClr val="tx1"/>
                          </a:solidFill>
                          <a:latin typeface="Times New Roman" pitchFamily="18" charset="0"/>
                          <a:ea typeface="+mn-ea"/>
                          <a:cs typeface="Times New Roman" pitchFamily="18" charset="0"/>
                        </a:rPr>
                        <a:t>0543 3445545</a:t>
                      </a:r>
                      <a:br>
                        <a:rPr kumimoji="0" lang="en-GB" b="1" i="0" kern="1200" dirty="0" smtClean="0">
                          <a:solidFill>
                            <a:schemeClr val="tx1"/>
                          </a:solidFill>
                          <a:latin typeface="Times New Roman" pitchFamily="18" charset="0"/>
                          <a:ea typeface="+mn-ea"/>
                          <a:cs typeface="Times New Roman" pitchFamily="18" charset="0"/>
                        </a:rPr>
                      </a:br>
                      <a:r>
                        <a:rPr kumimoji="0" lang="en-GB" b="1" i="0" kern="1200" dirty="0" smtClean="0">
                          <a:solidFill>
                            <a:schemeClr val="tx1"/>
                          </a:solidFill>
                          <a:latin typeface="Times New Roman" pitchFamily="18" charset="0"/>
                          <a:ea typeface="+mn-ea"/>
                          <a:cs typeface="Times New Roman" pitchFamily="18" charset="0"/>
                        </a:rPr>
                        <a:t>0563 9545752</a:t>
                      </a:r>
                      <a:br>
                        <a:rPr kumimoji="0" lang="en-GB" b="1" i="0" kern="1200" dirty="0" smtClean="0">
                          <a:solidFill>
                            <a:schemeClr val="tx1"/>
                          </a:solidFill>
                          <a:latin typeface="Times New Roman" pitchFamily="18" charset="0"/>
                          <a:ea typeface="+mn-ea"/>
                          <a:cs typeface="Times New Roman" pitchFamily="18" charset="0"/>
                        </a:rPr>
                      </a:br>
                      <a:r>
                        <a:rPr kumimoji="0" lang="en-GB" b="1" i="0" kern="1200" dirty="0" smtClean="0">
                          <a:solidFill>
                            <a:schemeClr val="tx1"/>
                          </a:solidFill>
                          <a:latin typeface="Times New Roman" pitchFamily="18" charset="0"/>
                          <a:ea typeface="+mn-ea"/>
                          <a:cs typeface="Times New Roman" pitchFamily="18" charset="0"/>
                        </a:rPr>
                        <a:t>0543 8653653</a:t>
                      </a:r>
                      <a:br>
                        <a:rPr kumimoji="0" lang="en-GB" b="1" i="0" kern="1200" dirty="0" smtClean="0">
                          <a:solidFill>
                            <a:schemeClr val="tx1"/>
                          </a:solidFill>
                          <a:latin typeface="Times New Roman" pitchFamily="18" charset="0"/>
                          <a:ea typeface="+mn-ea"/>
                          <a:cs typeface="Times New Roman" pitchFamily="18" charset="0"/>
                        </a:rPr>
                      </a:br>
                      <a:r>
                        <a:rPr kumimoji="0" lang="en-GB" b="1" i="0" kern="1200" dirty="0" smtClean="0">
                          <a:solidFill>
                            <a:schemeClr val="tx1"/>
                          </a:solidFill>
                          <a:latin typeface="Times New Roman" pitchFamily="18" charset="0"/>
                          <a:ea typeface="+mn-ea"/>
                          <a:cs typeface="Times New Roman" pitchFamily="18" charset="0"/>
                        </a:rPr>
                        <a:t>0563 9657564</a:t>
                      </a:r>
                      <a:endParaRPr lang="en-GB" sz="1800" dirty="0">
                        <a:latin typeface="Times New Roman" pitchFamily="18" charset="0"/>
                        <a:cs typeface="Times New Roman" pitchFamily="18" charset="0"/>
                      </a:endParaRPr>
                    </a:p>
                  </a:txBody>
                  <a:tcPr>
                    <a:solidFill>
                      <a:srgbClr val="F49E6E"/>
                    </a:solidFill>
                  </a:tcPr>
                </a:tc>
                <a:tc>
                  <a:txBody>
                    <a:bodyPr/>
                    <a:lstStyle/>
                    <a:p>
                      <a:r>
                        <a:rPr kumimoji="0" lang="en-GB" b="1" i="0" u="sng" kern="1200" dirty="0" smtClean="0">
                          <a:solidFill>
                            <a:schemeClr val="tx1"/>
                          </a:solidFill>
                          <a:latin typeface="Times New Roman" pitchFamily="18" charset="0"/>
                          <a:ea typeface="+mn-ea"/>
                          <a:cs typeface="Times New Roman" pitchFamily="18" charset="0"/>
                        </a:rPr>
                        <a:t>Membership No.</a:t>
                      </a:r>
                      <a:r>
                        <a:rPr lang="en-GB" dirty="0" smtClean="0">
                          <a:latin typeface="Times New Roman" pitchFamily="18" charset="0"/>
                          <a:cs typeface="Times New Roman" pitchFamily="18" charset="0"/>
                        </a:rPr>
                        <a:t/>
                      </a:r>
                      <a:br>
                        <a:rPr lang="en-GB" dirty="0" smtClean="0">
                          <a:latin typeface="Times New Roman" pitchFamily="18" charset="0"/>
                          <a:cs typeface="Times New Roman" pitchFamily="18" charset="0"/>
                        </a:rPr>
                      </a:br>
                      <a:r>
                        <a:rPr kumimoji="0" lang="en-GB" b="1" i="0" kern="1200" dirty="0" smtClean="0">
                          <a:solidFill>
                            <a:schemeClr val="tx1"/>
                          </a:solidFill>
                          <a:latin typeface="Times New Roman" pitchFamily="18" charset="0"/>
                          <a:ea typeface="+mn-ea"/>
                          <a:cs typeface="Times New Roman" pitchFamily="18" charset="0"/>
                        </a:rPr>
                        <a:t>001342</a:t>
                      </a:r>
                      <a:br>
                        <a:rPr kumimoji="0" lang="en-GB" b="1" i="0" kern="1200" dirty="0" smtClean="0">
                          <a:solidFill>
                            <a:schemeClr val="tx1"/>
                          </a:solidFill>
                          <a:latin typeface="Times New Roman" pitchFamily="18" charset="0"/>
                          <a:ea typeface="+mn-ea"/>
                          <a:cs typeface="Times New Roman" pitchFamily="18" charset="0"/>
                        </a:rPr>
                      </a:br>
                      <a:r>
                        <a:rPr kumimoji="0" lang="en-GB" b="1" i="0" kern="1200" dirty="0" smtClean="0">
                          <a:solidFill>
                            <a:schemeClr val="tx1"/>
                          </a:solidFill>
                          <a:latin typeface="Times New Roman" pitchFamily="18" charset="0"/>
                          <a:ea typeface="+mn-ea"/>
                          <a:cs typeface="Times New Roman" pitchFamily="18" charset="0"/>
                        </a:rPr>
                        <a:t>001234</a:t>
                      </a:r>
                      <a:br>
                        <a:rPr kumimoji="0" lang="en-GB" b="1" i="0" kern="1200" dirty="0" smtClean="0">
                          <a:solidFill>
                            <a:schemeClr val="tx1"/>
                          </a:solidFill>
                          <a:latin typeface="Times New Roman" pitchFamily="18" charset="0"/>
                          <a:ea typeface="+mn-ea"/>
                          <a:cs typeface="Times New Roman" pitchFamily="18" charset="0"/>
                        </a:rPr>
                      </a:br>
                      <a:r>
                        <a:rPr kumimoji="0" lang="en-GB" b="1" i="0" kern="1200" dirty="0" smtClean="0">
                          <a:solidFill>
                            <a:schemeClr val="tx1"/>
                          </a:solidFill>
                          <a:latin typeface="Times New Roman" pitchFamily="18" charset="0"/>
                          <a:ea typeface="+mn-ea"/>
                          <a:cs typeface="Times New Roman" pitchFamily="18" charset="0"/>
                        </a:rPr>
                        <a:t>001789</a:t>
                      </a:r>
                      <a:br>
                        <a:rPr kumimoji="0" lang="en-GB" b="1" i="0" kern="1200" dirty="0" smtClean="0">
                          <a:solidFill>
                            <a:schemeClr val="tx1"/>
                          </a:solidFill>
                          <a:latin typeface="Times New Roman" pitchFamily="18" charset="0"/>
                          <a:ea typeface="+mn-ea"/>
                          <a:cs typeface="Times New Roman" pitchFamily="18" charset="0"/>
                        </a:rPr>
                      </a:br>
                      <a:r>
                        <a:rPr kumimoji="0" lang="en-GB" b="1" i="0" kern="1200" dirty="0" smtClean="0">
                          <a:solidFill>
                            <a:schemeClr val="tx1"/>
                          </a:solidFill>
                          <a:latin typeface="Times New Roman" pitchFamily="18" charset="0"/>
                          <a:ea typeface="+mn-ea"/>
                          <a:cs typeface="Times New Roman" pitchFamily="18" charset="0"/>
                        </a:rPr>
                        <a:t>001455</a:t>
                      </a:r>
                      <a:endParaRPr lang="en-GB" sz="1800" dirty="0">
                        <a:latin typeface="Times New Roman" pitchFamily="18" charset="0"/>
                        <a:cs typeface="Times New Roman" pitchFamily="18" charset="0"/>
                      </a:endParaRPr>
                    </a:p>
                  </a:txBody>
                  <a:tcPr>
                    <a:solidFill>
                      <a:srgbClr val="F49E6E"/>
                    </a:solidFill>
                  </a:tcPr>
                </a:tc>
              </a:tr>
            </a:tbl>
          </a:graphicData>
        </a:graphic>
      </p:graphicFrame>
      <p:graphicFrame>
        <p:nvGraphicFramePr>
          <p:cNvPr id="5" name="جدول 4"/>
          <p:cNvGraphicFramePr>
            <a:graphicFrameLocks noGrp="1"/>
          </p:cNvGraphicFramePr>
          <p:nvPr/>
        </p:nvGraphicFramePr>
        <p:xfrm>
          <a:off x="755576" y="4725144"/>
          <a:ext cx="7499648" cy="1656184"/>
        </p:xfrm>
        <a:graphic>
          <a:graphicData uri="http://schemas.openxmlformats.org/drawingml/2006/table">
            <a:tbl>
              <a:tblPr firstRow="1" bandRow="1">
                <a:tableStyleId>{5940675A-B579-460E-94D1-54222C63F5DA}</a:tableStyleId>
              </a:tblPr>
              <a:tblGrid>
                <a:gridCol w="1874912"/>
                <a:gridCol w="1874912"/>
                <a:gridCol w="1874912"/>
                <a:gridCol w="1874912"/>
              </a:tblGrid>
              <a:tr h="1656184">
                <a:tc>
                  <a:txBody>
                    <a:bodyPr/>
                    <a:lstStyle/>
                    <a:p>
                      <a:r>
                        <a:rPr kumimoji="0" lang="en-GB" b="1" i="0" kern="1200" dirty="0" smtClean="0">
                          <a:solidFill>
                            <a:schemeClr val="tx1"/>
                          </a:solidFill>
                          <a:latin typeface="Times New Roman" pitchFamily="18" charset="0"/>
                          <a:ea typeface="+mn-ea"/>
                          <a:cs typeface="Times New Roman" pitchFamily="18" charset="0"/>
                        </a:rPr>
                        <a:t>Mrs Jackson</a:t>
                      </a:r>
                      <a:r>
                        <a:rPr lang="en-GB" dirty="0" smtClean="0">
                          <a:latin typeface="Times New Roman" pitchFamily="18" charset="0"/>
                          <a:cs typeface="Times New Roman" pitchFamily="18" charset="0"/>
                        </a:rPr>
                        <a:t/>
                      </a:r>
                      <a:br>
                        <a:rPr lang="en-GB" dirty="0" smtClean="0">
                          <a:latin typeface="Times New Roman" pitchFamily="18" charset="0"/>
                          <a:cs typeface="Times New Roman" pitchFamily="18" charset="0"/>
                        </a:rPr>
                      </a:br>
                      <a:r>
                        <a:rPr kumimoji="0" lang="en-GB" b="1" i="0" kern="1200" dirty="0" smtClean="0">
                          <a:solidFill>
                            <a:schemeClr val="tx1"/>
                          </a:solidFill>
                          <a:latin typeface="Times New Roman" pitchFamily="18" charset="0"/>
                          <a:ea typeface="+mn-ea"/>
                          <a:cs typeface="Times New Roman" pitchFamily="18" charset="0"/>
                        </a:rPr>
                        <a:t>9 Man </a:t>
                      </a:r>
                      <a:r>
                        <a:rPr kumimoji="0" lang="en-GB" b="1" i="0" kern="1200" dirty="0" err="1" smtClean="0">
                          <a:solidFill>
                            <a:schemeClr val="tx1"/>
                          </a:solidFill>
                          <a:latin typeface="Times New Roman" pitchFamily="18" charset="0"/>
                          <a:ea typeface="+mn-ea"/>
                          <a:cs typeface="Times New Roman" pitchFamily="18" charset="0"/>
                        </a:rPr>
                        <a:t>Gdns</a:t>
                      </a:r>
                      <a:r>
                        <a:rPr kumimoji="0" lang="en-GB" b="1" i="0" kern="1200" dirty="0" smtClean="0">
                          <a:solidFill>
                            <a:schemeClr val="tx1"/>
                          </a:solidFill>
                          <a:latin typeface="Times New Roman" pitchFamily="18" charset="0"/>
                          <a:ea typeface="+mn-ea"/>
                          <a:cs typeface="Times New Roman" pitchFamily="18" charset="0"/>
                        </a:rPr>
                        <a:t/>
                      </a:r>
                      <a:br>
                        <a:rPr kumimoji="0" lang="en-GB" b="1" i="0" kern="1200" dirty="0" smtClean="0">
                          <a:solidFill>
                            <a:schemeClr val="tx1"/>
                          </a:solidFill>
                          <a:latin typeface="Times New Roman" pitchFamily="18" charset="0"/>
                          <a:ea typeface="+mn-ea"/>
                          <a:cs typeface="Times New Roman" pitchFamily="18" charset="0"/>
                        </a:rPr>
                      </a:br>
                      <a:r>
                        <a:rPr kumimoji="0" lang="en-GB" b="1" i="0" kern="1200" dirty="0" err="1" smtClean="0">
                          <a:solidFill>
                            <a:schemeClr val="tx1"/>
                          </a:solidFill>
                          <a:latin typeface="Times New Roman" pitchFamily="18" charset="0"/>
                          <a:ea typeface="+mn-ea"/>
                          <a:cs typeface="Times New Roman" pitchFamily="18" charset="0"/>
                        </a:rPr>
                        <a:t>Todthope</a:t>
                      </a:r>
                      <a:r>
                        <a:rPr kumimoji="0" lang="en-GB" b="1" i="0" kern="1200" dirty="0" smtClean="0">
                          <a:solidFill>
                            <a:schemeClr val="tx1"/>
                          </a:solidFill>
                          <a:latin typeface="Times New Roman" pitchFamily="18" charset="0"/>
                          <a:ea typeface="+mn-ea"/>
                          <a:cs typeface="Times New Roman" pitchFamily="18" charset="0"/>
                        </a:rPr>
                        <a:t/>
                      </a:r>
                      <a:br>
                        <a:rPr kumimoji="0" lang="en-GB" b="1" i="0" kern="1200" dirty="0" smtClean="0">
                          <a:solidFill>
                            <a:schemeClr val="tx1"/>
                          </a:solidFill>
                          <a:latin typeface="Times New Roman" pitchFamily="18" charset="0"/>
                          <a:ea typeface="+mn-ea"/>
                          <a:cs typeface="Times New Roman" pitchFamily="18" charset="0"/>
                        </a:rPr>
                      </a:br>
                      <a:r>
                        <a:rPr kumimoji="0" lang="en-GB" b="1" i="0" kern="1200" dirty="0" smtClean="0">
                          <a:solidFill>
                            <a:schemeClr val="tx1"/>
                          </a:solidFill>
                          <a:latin typeface="Times New Roman" pitchFamily="18" charset="0"/>
                          <a:ea typeface="+mn-ea"/>
                          <a:cs typeface="Times New Roman" pitchFamily="18" charset="0"/>
                        </a:rPr>
                        <a:t>TD3 5TT</a:t>
                      </a:r>
                      <a:endParaRPr lang="en-GB" dirty="0">
                        <a:latin typeface="Times New Roman" pitchFamily="18" charset="0"/>
                        <a:cs typeface="Times New Roman" pitchFamily="18" charset="0"/>
                      </a:endParaRPr>
                    </a:p>
                  </a:txBody>
                  <a:tcPr>
                    <a:solidFill>
                      <a:srgbClr val="F49E6E"/>
                    </a:solidFill>
                  </a:tcPr>
                </a:tc>
                <a:tc>
                  <a:txBody>
                    <a:bodyPr/>
                    <a:lstStyle/>
                    <a:p>
                      <a:r>
                        <a:rPr kumimoji="0" lang="en-GB" b="1" i="0" kern="1200" dirty="0" smtClean="0">
                          <a:solidFill>
                            <a:schemeClr val="tx1"/>
                          </a:solidFill>
                          <a:latin typeface="Times New Roman" pitchFamily="18" charset="0"/>
                          <a:ea typeface="+mn-ea"/>
                          <a:cs typeface="Times New Roman" pitchFamily="18" charset="0"/>
                        </a:rPr>
                        <a:t>Mr </a:t>
                      </a:r>
                      <a:r>
                        <a:rPr kumimoji="0" lang="en-GB" b="1" i="0" kern="1200" dirty="0" err="1" smtClean="0">
                          <a:solidFill>
                            <a:schemeClr val="tx1"/>
                          </a:solidFill>
                          <a:latin typeface="Times New Roman" pitchFamily="18" charset="0"/>
                          <a:ea typeface="+mn-ea"/>
                          <a:cs typeface="Times New Roman" pitchFamily="18" charset="0"/>
                        </a:rPr>
                        <a:t>Timms</a:t>
                      </a:r>
                      <a:r>
                        <a:rPr lang="en-GB" dirty="0" smtClean="0">
                          <a:latin typeface="Times New Roman" pitchFamily="18" charset="0"/>
                          <a:cs typeface="Times New Roman" pitchFamily="18" charset="0"/>
                        </a:rPr>
                        <a:t/>
                      </a:r>
                      <a:br>
                        <a:rPr lang="en-GB" dirty="0" smtClean="0">
                          <a:latin typeface="Times New Roman" pitchFamily="18" charset="0"/>
                          <a:cs typeface="Times New Roman" pitchFamily="18" charset="0"/>
                        </a:rPr>
                      </a:br>
                      <a:r>
                        <a:rPr kumimoji="0" lang="en-GB" b="1" i="0" kern="1200" dirty="0" smtClean="0">
                          <a:solidFill>
                            <a:schemeClr val="tx1"/>
                          </a:solidFill>
                          <a:latin typeface="Times New Roman" pitchFamily="18" charset="0"/>
                          <a:ea typeface="+mn-ea"/>
                          <a:cs typeface="Times New Roman" pitchFamily="18" charset="0"/>
                        </a:rPr>
                        <a:t>87 </a:t>
                      </a:r>
                      <a:r>
                        <a:rPr kumimoji="0" lang="en-GB" b="1" i="0" kern="1200" dirty="0" err="1" smtClean="0">
                          <a:solidFill>
                            <a:schemeClr val="tx1"/>
                          </a:solidFill>
                          <a:latin typeface="Times New Roman" pitchFamily="18" charset="0"/>
                          <a:ea typeface="+mn-ea"/>
                          <a:cs typeface="Times New Roman" pitchFamily="18" charset="0"/>
                        </a:rPr>
                        <a:t>Colly</a:t>
                      </a:r>
                      <a:r>
                        <a:rPr kumimoji="0" lang="en-GB" b="1" i="0" kern="1200" dirty="0" smtClean="0">
                          <a:solidFill>
                            <a:schemeClr val="tx1"/>
                          </a:solidFill>
                          <a:latin typeface="Times New Roman" pitchFamily="18" charset="0"/>
                          <a:ea typeface="+mn-ea"/>
                          <a:cs typeface="Times New Roman" pitchFamily="18" charset="0"/>
                        </a:rPr>
                        <a:t> Row</a:t>
                      </a:r>
                      <a:br>
                        <a:rPr kumimoji="0" lang="en-GB" b="1" i="0" kern="1200" dirty="0" smtClean="0">
                          <a:solidFill>
                            <a:schemeClr val="tx1"/>
                          </a:solidFill>
                          <a:latin typeface="Times New Roman" pitchFamily="18" charset="0"/>
                          <a:ea typeface="+mn-ea"/>
                          <a:cs typeface="Times New Roman" pitchFamily="18" charset="0"/>
                        </a:rPr>
                      </a:br>
                      <a:r>
                        <a:rPr kumimoji="0" lang="en-GB" b="1" i="0" kern="1200" dirty="0" err="1" smtClean="0">
                          <a:solidFill>
                            <a:schemeClr val="tx1"/>
                          </a:solidFill>
                          <a:latin typeface="Times New Roman" pitchFamily="18" charset="0"/>
                          <a:ea typeface="+mn-ea"/>
                          <a:cs typeface="Times New Roman" pitchFamily="18" charset="0"/>
                        </a:rPr>
                        <a:t>Todthope</a:t>
                      </a:r>
                      <a:r>
                        <a:rPr kumimoji="0" lang="en-GB" b="1" i="0" kern="1200" dirty="0" smtClean="0">
                          <a:solidFill>
                            <a:schemeClr val="tx1"/>
                          </a:solidFill>
                          <a:latin typeface="Times New Roman" pitchFamily="18" charset="0"/>
                          <a:ea typeface="+mn-ea"/>
                          <a:cs typeface="Times New Roman" pitchFamily="18" charset="0"/>
                        </a:rPr>
                        <a:t/>
                      </a:r>
                      <a:br>
                        <a:rPr kumimoji="0" lang="en-GB" b="1" i="0" kern="1200" dirty="0" smtClean="0">
                          <a:solidFill>
                            <a:schemeClr val="tx1"/>
                          </a:solidFill>
                          <a:latin typeface="Times New Roman" pitchFamily="18" charset="0"/>
                          <a:ea typeface="+mn-ea"/>
                          <a:cs typeface="Times New Roman" pitchFamily="18" charset="0"/>
                        </a:rPr>
                      </a:br>
                      <a:r>
                        <a:rPr kumimoji="0" lang="en-GB" b="1" i="0" kern="1200" dirty="0" smtClean="0">
                          <a:solidFill>
                            <a:schemeClr val="tx1"/>
                          </a:solidFill>
                          <a:latin typeface="Times New Roman" pitchFamily="18" charset="0"/>
                          <a:ea typeface="+mn-ea"/>
                          <a:cs typeface="Times New Roman" pitchFamily="18" charset="0"/>
                        </a:rPr>
                        <a:t>TD3 8DE</a:t>
                      </a:r>
                      <a:endParaRPr lang="en-GB" dirty="0">
                        <a:latin typeface="Times New Roman" pitchFamily="18" charset="0"/>
                        <a:cs typeface="Times New Roman" pitchFamily="18" charset="0"/>
                      </a:endParaRPr>
                    </a:p>
                  </a:txBody>
                  <a:tcPr>
                    <a:solidFill>
                      <a:srgbClr val="F49E6E"/>
                    </a:solidFill>
                  </a:tcPr>
                </a:tc>
                <a:tc>
                  <a:txBody>
                    <a:bodyPr/>
                    <a:lstStyle/>
                    <a:p>
                      <a:r>
                        <a:rPr kumimoji="0" lang="en-GB" b="1" i="0" kern="1200" dirty="0" smtClean="0">
                          <a:solidFill>
                            <a:schemeClr val="tx1"/>
                          </a:solidFill>
                          <a:latin typeface="Times New Roman" pitchFamily="18" charset="0"/>
                          <a:ea typeface="+mn-ea"/>
                          <a:cs typeface="Times New Roman" pitchFamily="18" charset="0"/>
                        </a:rPr>
                        <a:t>Mrs </a:t>
                      </a:r>
                      <a:r>
                        <a:rPr kumimoji="0" lang="en-GB" b="1" i="0" kern="1200" dirty="0" err="1" smtClean="0">
                          <a:solidFill>
                            <a:schemeClr val="tx1"/>
                          </a:solidFill>
                          <a:latin typeface="Times New Roman" pitchFamily="18" charset="0"/>
                          <a:ea typeface="+mn-ea"/>
                          <a:cs typeface="Times New Roman" pitchFamily="18" charset="0"/>
                        </a:rPr>
                        <a:t>Fogett</a:t>
                      </a:r>
                      <a:r>
                        <a:rPr lang="en-GB" dirty="0" smtClean="0">
                          <a:latin typeface="Times New Roman" pitchFamily="18" charset="0"/>
                          <a:cs typeface="Times New Roman" pitchFamily="18" charset="0"/>
                        </a:rPr>
                        <a:t/>
                      </a:r>
                      <a:br>
                        <a:rPr lang="en-GB" dirty="0" smtClean="0">
                          <a:latin typeface="Times New Roman" pitchFamily="18" charset="0"/>
                          <a:cs typeface="Times New Roman" pitchFamily="18" charset="0"/>
                        </a:rPr>
                      </a:br>
                      <a:r>
                        <a:rPr kumimoji="0" lang="en-GB" b="1" i="0" kern="1200" dirty="0" smtClean="0">
                          <a:solidFill>
                            <a:schemeClr val="tx1"/>
                          </a:solidFill>
                          <a:latin typeface="Times New Roman" pitchFamily="18" charset="0"/>
                          <a:ea typeface="+mn-ea"/>
                          <a:cs typeface="Times New Roman" pitchFamily="18" charset="0"/>
                        </a:rPr>
                        <a:t>9 Shaw Street</a:t>
                      </a:r>
                      <a:br>
                        <a:rPr kumimoji="0" lang="en-GB" b="1" i="0" kern="1200" dirty="0" smtClean="0">
                          <a:solidFill>
                            <a:schemeClr val="tx1"/>
                          </a:solidFill>
                          <a:latin typeface="Times New Roman" pitchFamily="18" charset="0"/>
                          <a:ea typeface="+mn-ea"/>
                          <a:cs typeface="Times New Roman" pitchFamily="18" charset="0"/>
                        </a:rPr>
                      </a:br>
                      <a:r>
                        <a:rPr kumimoji="0" lang="en-GB" b="1" i="0" kern="1200" dirty="0" err="1" smtClean="0">
                          <a:solidFill>
                            <a:schemeClr val="tx1"/>
                          </a:solidFill>
                          <a:latin typeface="Times New Roman" pitchFamily="18" charset="0"/>
                          <a:ea typeface="+mn-ea"/>
                          <a:cs typeface="Times New Roman" pitchFamily="18" charset="0"/>
                        </a:rPr>
                        <a:t>Todthope</a:t>
                      </a:r>
                      <a:r>
                        <a:rPr kumimoji="0" lang="en-GB" b="1" i="0" kern="1200" dirty="0" smtClean="0">
                          <a:solidFill>
                            <a:schemeClr val="tx1"/>
                          </a:solidFill>
                          <a:latin typeface="Times New Roman" pitchFamily="18" charset="0"/>
                          <a:ea typeface="+mn-ea"/>
                          <a:cs typeface="Times New Roman" pitchFamily="18" charset="0"/>
                        </a:rPr>
                        <a:t/>
                      </a:r>
                      <a:br>
                        <a:rPr kumimoji="0" lang="en-GB" b="1" i="0" kern="1200" dirty="0" smtClean="0">
                          <a:solidFill>
                            <a:schemeClr val="tx1"/>
                          </a:solidFill>
                          <a:latin typeface="Times New Roman" pitchFamily="18" charset="0"/>
                          <a:ea typeface="+mn-ea"/>
                          <a:cs typeface="Times New Roman" pitchFamily="18" charset="0"/>
                        </a:rPr>
                      </a:br>
                      <a:r>
                        <a:rPr kumimoji="0" lang="en-GB" b="1" i="0" kern="1200" dirty="0" smtClean="0">
                          <a:solidFill>
                            <a:schemeClr val="tx1"/>
                          </a:solidFill>
                          <a:latin typeface="Times New Roman" pitchFamily="18" charset="0"/>
                          <a:ea typeface="+mn-ea"/>
                          <a:cs typeface="Times New Roman" pitchFamily="18" charset="0"/>
                        </a:rPr>
                        <a:t>TD3 3HG</a:t>
                      </a:r>
                      <a:endParaRPr lang="en-GB" dirty="0">
                        <a:latin typeface="Times New Roman" pitchFamily="18" charset="0"/>
                        <a:cs typeface="Times New Roman" pitchFamily="18" charset="0"/>
                      </a:endParaRPr>
                    </a:p>
                  </a:txBody>
                  <a:tcPr>
                    <a:solidFill>
                      <a:srgbClr val="F49E6E"/>
                    </a:solidFill>
                  </a:tcPr>
                </a:tc>
                <a:tc>
                  <a:txBody>
                    <a:bodyPr/>
                    <a:lstStyle/>
                    <a:p>
                      <a:r>
                        <a:rPr kumimoji="0" lang="en-GB" b="1" i="0" kern="1200" dirty="0" smtClean="0">
                          <a:solidFill>
                            <a:schemeClr val="tx1"/>
                          </a:solidFill>
                          <a:latin typeface="Times New Roman" pitchFamily="18" charset="0"/>
                          <a:ea typeface="+mn-ea"/>
                          <a:cs typeface="Times New Roman" pitchFamily="18" charset="0"/>
                        </a:rPr>
                        <a:t>Mr Smith</a:t>
                      </a:r>
                      <a:r>
                        <a:rPr lang="en-GB" dirty="0" smtClean="0">
                          <a:latin typeface="Times New Roman" pitchFamily="18" charset="0"/>
                          <a:cs typeface="Times New Roman" pitchFamily="18" charset="0"/>
                        </a:rPr>
                        <a:t/>
                      </a:r>
                      <a:br>
                        <a:rPr lang="en-GB" dirty="0" smtClean="0">
                          <a:latin typeface="Times New Roman" pitchFamily="18" charset="0"/>
                          <a:cs typeface="Times New Roman" pitchFamily="18" charset="0"/>
                        </a:rPr>
                      </a:br>
                      <a:r>
                        <a:rPr kumimoji="0" lang="en-GB" b="1" i="0" kern="1200" dirty="0" smtClean="0">
                          <a:solidFill>
                            <a:schemeClr val="tx1"/>
                          </a:solidFill>
                          <a:latin typeface="Times New Roman" pitchFamily="18" charset="0"/>
                          <a:ea typeface="+mn-ea"/>
                          <a:cs typeface="Times New Roman" pitchFamily="18" charset="0"/>
                        </a:rPr>
                        <a:t>12 Fields Road</a:t>
                      </a:r>
                      <a:br>
                        <a:rPr kumimoji="0" lang="en-GB" b="1" i="0" kern="1200" dirty="0" smtClean="0">
                          <a:solidFill>
                            <a:schemeClr val="tx1"/>
                          </a:solidFill>
                          <a:latin typeface="Times New Roman" pitchFamily="18" charset="0"/>
                          <a:ea typeface="+mn-ea"/>
                          <a:cs typeface="Times New Roman" pitchFamily="18" charset="0"/>
                        </a:rPr>
                      </a:br>
                      <a:r>
                        <a:rPr kumimoji="0" lang="en-GB" b="1" i="0" kern="1200" dirty="0" err="1" smtClean="0">
                          <a:solidFill>
                            <a:schemeClr val="tx1"/>
                          </a:solidFill>
                          <a:latin typeface="Times New Roman" pitchFamily="18" charset="0"/>
                          <a:ea typeface="+mn-ea"/>
                          <a:cs typeface="Times New Roman" pitchFamily="18" charset="0"/>
                        </a:rPr>
                        <a:t>Todthope</a:t>
                      </a:r>
                      <a:r>
                        <a:rPr kumimoji="0" lang="en-GB" b="1" i="0" kern="1200" dirty="0" smtClean="0">
                          <a:solidFill>
                            <a:schemeClr val="tx1"/>
                          </a:solidFill>
                          <a:latin typeface="Times New Roman" pitchFamily="18" charset="0"/>
                          <a:ea typeface="+mn-ea"/>
                          <a:cs typeface="Times New Roman" pitchFamily="18" charset="0"/>
                        </a:rPr>
                        <a:t/>
                      </a:r>
                      <a:br>
                        <a:rPr kumimoji="0" lang="en-GB" b="1" i="0" kern="1200" dirty="0" smtClean="0">
                          <a:solidFill>
                            <a:schemeClr val="tx1"/>
                          </a:solidFill>
                          <a:latin typeface="Times New Roman" pitchFamily="18" charset="0"/>
                          <a:ea typeface="+mn-ea"/>
                          <a:cs typeface="Times New Roman" pitchFamily="18" charset="0"/>
                        </a:rPr>
                      </a:br>
                      <a:r>
                        <a:rPr kumimoji="0" lang="en-GB" b="1" i="0" kern="1200" dirty="0" smtClean="0">
                          <a:solidFill>
                            <a:schemeClr val="tx1"/>
                          </a:solidFill>
                          <a:latin typeface="Times New Roman" pitchFamily="18" charset="0"/>
                          <a:ea typeface="+mn-ea"/>
                          <a:cs typeface="Times New Roman" pitchFamily="18" charset="0"/>
                        </a:rPr>
                        <a:t>TD3 7HJ</a:t>
                      </a:r>
                      <a:endParaRPr lang="en-GB" dirty="0">
                        <a:latin typeface="Times New Roman" pitchFamily="18" charset="0"/>
                        <a:cs typeface="Times New Roman" pitchFamily="18" charset="0"/>
                      </a:endParaRPr>
                    </a:p>
                  </a:txBody>
                  <a:tcPr>
                    <a:solidFill>
                      <a:srgbClr val="F49E6E"/>
                    </a:solidFill>
                  </a:tcPr>
                </a:tc>
              </a:tr>
            </a:tbl>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وان 1"/>
          <p:cNvSpPr>
            <a:spLocks noGrp="1"/>
          </p:cNvSpPr>
          <p:nvPr>
            <p:ph type="title"/>
          </p:nvPr>
        </p:nvSpPr>
        <p:spPr>
          <a:xfrm>
            <a:off x="755576" y="764704"/>
            <a:ext cx="8183880" cy="1051560"/>
          </a:xfrm>
        </p:spPr>
        <p:txBody>
          <a:bodyPr>
            <a:normAutofit/>
          </a:bodyPr>
          <a:lstStyle/>
          <a:p>
            <a:r>
              <a:rPr lang="en-GB" sz="4000" dirty="0" smtClean="0">
                <a:effectLst>
                  <a:outerShdw blurRad="53975" dist="22860" dir="5400000" algn="tl" rotWithShape="0">
                    <a:srgbClr val="000000">
                      <a:alpha val="55000"/>
                    </a:srgbClr>
                  </a:outerShdw>
                  <a:reflection blurRad="6350" stA="60000" endA="900" endPos="58000" dir="5400000" sy="-100000" algn="bl" rotWithShape="0"/>
                </a:effectLst>
                <a:latin typeface="Times New Roman" pitchFamily="18" charset="0"/>
                <a:cs typeface="Times New Roman" pitchFamily="18" charset="0"/>
              </a:rPr>
              <a:t>Design - Inputs</a:t>
            </a:r>
            <a:endParaRPr lang="en-GB" sz="4000" dirty="0">
              <a:effectLst>
                <a:outerShdw blurRad="53975" dist="22860" dir="5400000" algn="tl" rotWithShape="0">
                  <a:srgbClr val="000000">
                    <a:alpha val="55000"/>
                  </a:srgbClr>
                </a:outerShdw>
                <a:reflection blurRad="6350" stA="60000" endA="900" endPos="58000" dir="5400000" sy="-100000" algn="bl" rotWithShape="0"/>
              </a:effectLst>
              <a:latin typeface="Times New Roman" pitchFamily="18" charset="0"/>
              <a:cs typeface="Times New Roman" pitchFamily="18" charset="0"/>
            </a:endParaRPr>
          </a:p>
        </p:txBody>
      </p:sp>
      <p:sp>
        <p:nvSpPr>
          <p:cNvPr id="3" name="عنصر نائب للمحتوى 2"/>
          <p:cNvSpPr>
            <a:spLocks noGrp="1"/>
          </p:cNvSpPr>
          <p:nvPr>
            <p:ph idx="1"/>
          </p:nvPr>
        </p:nvSpPr>
        <p:spPr>
          <a:xfrm>
            <a:off x="539552" y="1124744"/>
            <a:ext cx="8183880" cy="4187952"/>
          </a:xfrm>
        </p:spPr>
        <p:txBody>
          <a:bodyPr>
            <a:normAutofit/>
          </a:bodyPr>
          <a:lstStyle/>
          <a:p>
            <a:pPr>
              <a:buNone/>
            </a:pPr>
            <a:endParaRPr lang="en-GB" dirty="0" smtClean="0">
              <a:latin typeface="Times New Roman" pitchFamily="18" charset="0"/>
              <a:cs typeface="Times New Roman" pitchFamily="18" charset="0"/>
            </a:endParaRPr>
          </a:p>
          <a:p>
            <a:pPr>
              <a:buNone/>
            </a:pPr>
            <a:r>
              <a:rPr lang="en-GB" dirty="0" smtClean="0">
                <a:latin typeface="Times New Roman" pitchFamily="18" charset="0"/>
                <a:cs typeface="Times New Roman" pitchFamily="18" charset="0"/>
              </a:rPr>
              <a:t/>
            </a:r>
            <a:br>
              <a:rPr lang="en-GB" dirty="0" smtClean="0">
                <a:latin typeface="Times New Roman" pitchFamily="18" charset="0"/>
                <a:cs typeface="Times New Roman" pitchFamily="18" charset="0"/>
              </a:rPr>
            </a:br>
            <a:r>
              <a:rPr lang="en-GB" dirty="0" smtClean="0">
                <a:latin typeface="Times New Roman" pitchFamily="18" charset="0"/>
                <a:cs typeface="Times New Roman" pitchFamily="18" charset="0"/>
              </a:rPr>
              <a:t>To work out the inputs required for a system several questions need to be addressed: What data needs to be entered into the computer system?</a:t>
            </a:r>
          </a:p>
          <a:p>
            <a:r>
              <a:rPr lang="en-GB" dirty="0" smtClean="0">
                <a:latin typeface="Times New Roman" pitchFamily="18" charset="0"/>
                <a:cs typeface="Times New Roman" pitchFamily="18" charset="0"/>
              </a:rPr>
              <a:t>How much data needs to be input, and how often?</a:t>
            </a:r>
          </a:p>
          <a:p>
            <a:r>
              <a:rPr lang="en-GB" dirty="0" smtClean="0">
                <a:latin typeface="Times New Roman" pitchFamily="18" charset="0"/>
                <a:cs typeface="Times New Roman" pitchFamily="18" charset="0"/>
              </a:rPr>
              <a:t>Where does the data come from?</a:t>
            </a:r>
          </a:p>
          <a:p>
            <a:r>
              <a:rPr lang="en-GB" dirty="0" smtClean="0">
                <a:latin typeface="Times New Roman" pitchFamily="18" charset="0"/>
                <a:cs typeface="Times New Roman" pitchFamily="18" charset="0"/>
              </a:rPr>
              <a:t>How will the data be entered into the system? </a:t>
            </a:r>
          </a:p>
          <a:p>
            <a:endParaRPr lang="en-GB" dirty="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واجهة">
  <a:themeElements>
    <a:clrScheme name="واجهة">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واجهة">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واجهة">
      <a:fillStyleLst>
        <a:solidFill>
          <a:schemeClr val="phClr"/>
        </a:solidFill>
        <a:gradFill rotWithShape="1">
          <a:gsLst>
            <a:gs pos="0">
              <a:schemeClr val="phClr">
                <a:tint val="65000"/>
                <a:satMod val="270000"/>
              </a:schemeClr>
            </a:gs>
            <a:gs pos="25000">
              <a:schemeClr val="phClr">
                <a:tint val="60000"/>
                <a:satMod val="300000"/>
              </a:schemeClr>
            </a:gs>
            <a:gs pos="100000">
              <a:schemeClr val="phClr">
                <a:tint val="29000"/>
                <a:satMod val="400000"/>
              </a:schemeClr>
            </a:gs>
          </a:gsLst>
          <a:lin ang="16200000" scaled="1"/>
        </a:gradFill>
        <a:gradFill rotWithShape="1">
          <a:gsLst>
            <a:gs pos="0">
              <a:schemeClr val="phClr">
                <a:shade val="45000"/>
                <a:satMod val="155000"/>
              </a:schemeClr>
            </a:gs>
            <a:gs pos="60000">
              <a:schemeClr val="phClr">
                <a:shade val="95000"/>
                <a:satMod val="150000"/>
              </a:schemeClr>
            </a:gs>
            <a:gs pos="100000">
              <a:schemeClr val="phClr">
                <a:tint val="87000"/>
                <a:satMod val="250000"/>
              </a:schemeClr>
            </a:gs>
          </a:gsLst>
          <a:lin ang="16200000" scaled="0"/>
        </a:gradFill>
      </a:fillStyleLst>
      <a:lnStyleLst>
        <a:ln w="9525" cap="flat" cmpd="sng" algn="ctr">
          <a:solidFill>
            <a:schemeClr val="phClr">
              <a:satMod val="150000"/>
            </a:schemeClr>
          </a:solidFill>
          <a:prstDash val="solid"/>
        </a:ln>
        <a:ln w="42500" cap="flat" cmpd="sng" algn="ctr">
          <a:solidFill>
            <a:schemeClr val="phClr"/>
          </a:solidFill>
          <a:prstDash val="solid"/>
        </a:ln>
        <a:ln w="38100" cap="flat" cmpd="sng" algn="ctr">
          <a:solidFill>
            <a:schemeClr val="phClr"/>
          </a:solidFill>
          <a:prstDash val="solid"/>
        </a:ln>
      </a:lnStyleLst>
      <a:effectStyleLst>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effectStyle>
        <a:effectStyle>
          <a:effectLst>
            <a:outerShdw blurRad="65500" dist="38100" dir="5400000" rotWithShape="0">
              <a:srgbClr val="000000">
                <a:alpha val="40000"/>
              </a:srgbClr>
            </a:outerShdw>
          </a:effectLst>
          <a:scene3d>
            <a:camera prst="orthographicFront" fov="0">
              <a:rot lat="0" lon="0" rev="0"/>
            </a:camera>
            <a:lightRig rig="contrasting" dir="t">
              <a:rot lat="0" lon="0" rev="12000000"/>
            </a:lightRig>
          </a:scene3d>
          <a:sp3d prstMaterial="powder">
            <a:bevelT h="50800"/>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1">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ppt/theme/theme2.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203</TotalTime>
  <Words>545</Words>
  <Application>Microsoft Office PowerPoint</Application>
  <PresentationFormat>عرض على الشاشة (3:4)‏</PresentationFormat>
  <Paragraphs>172</Paragraphs>
  <Slides>24</Slides>
  <Notes>1</Notes>
  <HiddenSlides>0</HiddenSlides>
  <MMClips>0</MMClips>
  <ScaleCrop>false</ScaleCrop>
  <HeadingPairs>
    <vt:vector size="4" baseType="variant">
      <vt:variant>
        <vt:lpstr>سمة</vt:lpstr>
      </vt:variant>
      <vt:variant>
        <vt:i4>1</vt:i4>
      </vt:variant>
      <vt:variant>
        <vt:lpstr>عناوين الشرائح</vt:lpstr>
      </vt:variant>
      <vt:variant>
        <vt:i4>24</vt:i4>
      </vt:variant>
    </vt:vector>
  </HeadingPairs>
  <TitlesOfParts>
    <vt:vector size="25" baseType="lpstr">
      <vt:lpstr>واجهة</vt:lpstr>
      <vt:lpstr>Development</vt:lpstr>
      <vt:lpstr> Developing an Information System</vt:lpstr>
      <vt:lpstr> Analysis </vt:lpstr>
      <vt:lpstr>الشريحة 4</vt:lpstr>
      <vt:lpstr>Feasibility study  </vt:lpstr>
      <vt:lpstr>الشريحة 6</vt:lpstr>
      <vt:lpstr>Design </vt:lpstr>
      <vt:lpstr>Design - Outputs</vt:lpstr>
      <vt:lpstr>Design - Inputs</vt:lpstr>
      <vt:lpstr>Design - File Design</vt:lpstr>
      <vt:lpstr>Design - Hardware</vt:lpstr>
      <vt:lpstr>Design - Software </vt:lpstr>
      <vt:lpstr>Testing</vt:lpstr>
      <vt:lpstr>Testing</vt:lpstr>
      <vt:lpstr>الشريحة 15</vt:lpstr>
      <vt:lpstr>Implementation</vt:lpstr>
      <vt:lpstr>Implementation - Direct </vt:lpstr>
      <vt:lpstr>Implementation - Parallel Running</vt:lpstr>
      <vt:lpstr>Documentation</vt:lpstr>
      <vt:lpstr>Documentation - User Guides</vt:lpstr>
      <vt:lpstr>Documentation - Technical</vt:lpstr>
      <vt:lpstr>الشريحة 22</vt:lpstr>
      <vt:lpstr>Example of template test plan: </vt:lpstr>
      <vt:lpstr>The End</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Development</dc:title>
  <dc:creator>User</dc:creator>
  <cp:lastModifiedBy>User</cp:lastModifiedBy>
  <cp:revision>34</cp:revision>
  <dcterms:created xsi:type="dcterms:W3CDTF">2014-04-26T01:09:41Z</dcterms:created>
  <dcterms:modified xsi:type="dcterms:W3CDTF">2014-04-26T04:55:15Z</dcterms:modified>
</cp:coreProperties>
</file>